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 id="214748369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nter Tight Medium"/>
      <p:regular r:id="rId26"/>
      <p:bold r:id="rId27"/>
      <p:italic r:id="rId28"/>
      <p:boldItalic r:id="rId29"/>
    </p:embeddedFont>
    <p:embeddedFont>
      <p:font typeface="Inter Tight"/>
      <p:regular r:id="rId30"/>
      <p:bold r:id="rId31"/>
      <p:italic r:id="rId32"/>
      <p:boldItalic r:id="rId33"/>
    </p:embeddedFont>
    <p:embeddedFont>
      <p:font typeface="Inter Tight SemiBol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InterTightMedium-regular.fntdata"/><Relationship Id="rId25" Type="http://schemas.openxmlformats.org/officeDocument/2006/relationships/slide" Target="slides/slide19.xml"/><Relationship Id="rId28" Type="http://schemas.openxmlformats.org/officeDocument/2006/relationships/font" Target="fonts/InterTightMedium-italic.fntdata"/><Relationship Id="rId27" Type="http://schemas.openxmlformats.org/officeDocument/2006/relationships/font" Target="fonts/InterTightMedium-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InterTightMedium-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InterTight-bold.fntdata"/><Relationship Id="rId30" Type="http://schemas.openxmlformats.org/officeDocument/2006/relationships/font" Target="fonts/InterTight-regular.fntdata"/><Relationship Id="rId11" Type="http://schemas.openxmlformats.org/officeDocument/2006/relationships/slide" Target="slides/slide5.xml"/><Relationship Id="rId33" Type="http://schemas.openxmlformats.org/officeDocument/2006/relationships/font" Target="fonts/InterTight-boldItalic.fntdata"/><Relationship Id="rId10" Type="http://schemas.openxmlformats.org/officeDocument/2006/relationships/slide" Target="slides/slide4.xml"/><Relationship Id="rId32" Type="http://schemas.openxmlformats.org/officeDocument/2006/relationships/font" Target="fonts/InterTight-italic.fntdata"/><Relationship Id="rId13" Type="http://schemas.openxmlformats.org/officeDocument/2006/relationships/slide" Target="slides/slide7.xml"/><Relationship Id="rId35" Type="http://schemas.openxmlformats.org/officeDocument/2006/relationships/font" Target="fonts/InterTightSemiBold-bold.fntdata"/><Relationship Id="rId12" Type="http://schemas.openxmlformats.org/officeDocument/2006/relationships/slide" Target="slides/slide6.xml"/><Relationship Id="rId34" Type="http://schemas.openxmlformats.org/officeDocument/2006/relationships/font" Target="fonts/InterTightSemiBold-regular.fntdata"/><Relationship Id="rId15" Type="http://schemas.openxmlformats.org/officeDocument/2006/relationships/slide" Target="slides/slide9.xml"/><Relationship Id="rId37" Type="http://schemas.openxmlformats.org/officeDocument/2006/relationships/font" Target="fonts/InterTightSemiBold-boldItalic.fntdata"/><Relationship Id="rId14" Type="http://schemas.openxmlformats.org/officeDocument/2006/relationships/slide" Target="slides/slide8.xml"/><Relationship Id="rId36" Type="http://schemas.openxmlformats.org/officeDocument/2006/relationships/font" Target="fonts/InterTightSemi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16b27fff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16b27fff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16b27fff2f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16b27fff2f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16b27fff2f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316b27fff2f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16b27fff2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16b27fff2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16b27fff2f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16b27fff2f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316b27fff2f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16b27fff2f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16b27fff2f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16b27fff2f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16b27fff2f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16b27fff2f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16b27fff2f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16b27fff2f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16b27fff2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16b27fff2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16b27fff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16b27fff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16b27fff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16b27fff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6b27fff2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16b27fff2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16b27fff2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16b27fff2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16b27fff2f_0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16b27fff2f_0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6b27fff2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6b27fff2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16b27fff2f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16b27fff2f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6b27fff2f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6b27fff2f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16b27fff2f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16b27fff2f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54" name="Shape 54"/>
        <p:cNvGrpSpPr/>
        <p:nvPr/>
      </p:nvGrpSpPr>
      <p:grpSpPr>
        <a:xfrm>
          <a:off x="0" y="0"/>
          <a:ext cx="0" cy="0"/>
          <a:chOff x="0" y="0"/>
          <a:chExt cx="0" cy="0"/>
        </a:xfrm>
      </p:grpSpPr>
      <p:grpSp>
        <p:nvGrpSpPr>
          <p:cNvPr id="55" name="Google Shape;55;p14"/>
          <p:cNvGrpSpPr/>
          <p:nvPr/>
        </p:nvGrpSpPr>
        <p:grpSpPr>
          <a:xfrm rot="299808">
            <a:off x="124383" y="-559521"/>
            <a:ext cx="8900029" cy="6258229"/>
            <a:chOff x="124223" y="-559280"/>
            <a:chExt cx="8900025" cy="6258226"/>
          </a:xfrm>
        </p:grpSpPr>
        <p:grpSp>
          <p:nvGrpSpPr>
            <p:cNvPr id="56" name="Google Shape;56;p14"/>
            <p:cNvGrpSpPr/>
            <p:nvPr/>
          </p:nvGrpSpPr>
          <p:grpSpPr>
            <a:xfrm>
              <a:off x="124223" y="-78561"/>
              <a:ext cx="8900025" cy="5296800"/>
              <a:chOff x="124223" y="-78561"/>
              <a:chExt cx="8900025" cy="5296800"/>
            </a:xfrm>
          </p:grpSpPr>
          <p:sp>
            <p:nvSpPr>
              <p:cNvPr id="57" name="Google Shape;57;p14"/>
              <p:cNvSpPr/>
              <p:nvPr/>
            </p:nvSpPr>
            <p:spPr>
              <a:xfrm rot="-1623">
                <a:off x="7117071" y="2014308"/>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58" name="Google Shape;58;p14"/>
              <p:cNvSpPr/>
              <p:nvPr/>
            </p:nvSpPr>
            <p:spPr>
              <a:xfrm flipH="1" rot="-1487">
                <a:off x="124823" y="-77211"/>
                <a:ext cx="6242101" cy="5294100"/>
              </a:xfrm>
              <a:prstGeom prst="snip1Rect">
                <a:avLst>
                  <a:gd fmla="val 4248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59" name="Google Shape;59;p14"/>
              <p:cNvSpPr/>
              <p:nvPr/>
            </p:nvSpPr>
            <p:spPr>
              <a:xfrm flipH="1" rot="10798513">
                <a:off x="2781248" y="-76291"/>
                <a:ext cx="6242401" cy="5289900"/>
              </a:xfrm>
              <a:prstGeom prst="snip1Rect">
                <a:avLst>
                  <a:gd fmla="val 42496"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60" name="Google Shape;60;p14"/>
              <p:cNvSpPr/>
              <p:nvPr/>
            </p:nvSpPr>
            <p:spPr>
              <a:xfrm rot="-1623">
                <a:off x="125118" y="1250275"/>
                <a:ext cx="1906200" cy="187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61" name="Google Shape;61;p14"/>
            <p:cNvSpPr/>
            <p:nvPr/>
          </p:nvSpPr>
          <p:spPr>
            <a:xfrm rot="-4516116">
              <a:off x="314265" y="-331820"/>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62" name="Google Shape;62;p14"/>
            <p:cNvSpPr/>
            <p:nvPr/>
          </p:nvSpPr>
          <p:spPr>
            <a:xfrm rot="6283884">
              <a:off x="6963097" y="3633506"/>
              <a:ext cx="1871106" cy="18379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63" name="Google Shape;63;p14"/>
          <p:cNvSpPr txBox="1"/>
          <p:nvPr>
            <p:ph type="ctrTitle"/>
          </p:nvPr>
        </p:nvSpPr>
        <p:spPr>
          <a:xfrm>
            <a:off x="1826325" y="1559575"/>
            <a:ext cx="5494800" cy="1569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SzPts val="5000"/>
              <a:buNone/>
              <a:defRPr sz="5000"/>
            </a:lvl1pPr>
            <a:lvl2pPr lvl="1">
              <a:lnSpc>
                <a:spcPct val="90000"/>
              </a:lnSpc>
              <a:spcBef>
                <a:spcPts val="0"/>
              </a:spcBef>
              <a:spcAft>
                <a:spcPts val="0"/>
              </a:spcAft>
              <a:buSzPts val="5000"/>
              <a:buNone/>
              <a:defRPr sz="5000"/>
            </a:lvl2pPr>
            <a:lvl3pPr lvl="2">
              <a:lnSpc>
                <a:spcPct val="90000"/>
              </a:lnSpc>
              <a:spcBef>
                <a:spcPts val="0"/>
              </a:spcBef>
              <a:spcAft>
                <a:spcPts val="0"/>
              </a:spcAft>
              <a:buSzPts val="5000"/>
              <a:buNone/>
              <a:defRPr sz="5000"/>
            </a:lvl3pPr>
            <a:lvl4pPr lvl="3">
              <a:lnSpc>
                <a:spcPct val="90000"/>
              </a:lnSpc>
              <a:spcBef>
                <a:spcPts val="0"/>
              </a:spcBef>
              <a:spcAft>
                <a:spcPts val="0"/>
              </a:spcAft>
              <a:buSzPts val="5000"/>
              <a:buNone/>
              <a:defRPr sz="5000"/>
            </a:lvl4pPr>
            <a:lvl5pPr lvl="4">
              <a:lnSpc>
                <a:spcPct val="90000"/>
              </a:lnSpc>
              <a:spcBef>
                <a:spcPts val="0"/>
              </a:spcBef>
              <a:spcAft>
                <a:spcPts val="0"/>
              </a:spcAft>
              <a:buSzPts val="5000"/>
              <a:buNone/>
              <a:defRPr sz="5000"/>
            </a:lvl5pPr>
            <a:lvl6pPr lvl="5">
              <a:lnSpc>
                <a:spcPct val="90000"/>
              </a:lnSpc>
              <a:spcBef>
                <a:spcPts val="0"/>
              </a:spcBef>
              <a:spcAft>
                <a:spcPts val="0"/>
              </a:spcAft>
              <a:buSzPts val="5000"/>
              <a:buNone/>
              <a:defRPr sz="5000"/>
            </a:lvl6pPr>
            <a:lvl7pPr lvl="6">
              <a:lnSpc>
                <a:spcPct val="90000"/>
              </a:lnSpc>
              <a:spcBef>
                <a:spcPts val="0"/>
              </a:spcBef>
              <a:spcAft>
                <a:spcPts val="0"/>
              </a:spcAft>
              <a:buSzPts val="5000"/>
              <a:buNone/>
              <a:defRPr sz="5000"/>
            </a:lvl7pPr>
            <a:lvl8pPr lvl="7">
              <a:lnSpc>
                <a:spcPct val="90000"/>
              </a:lnSpc>
              <a:spcBef>
                <a:spcPts val="0"/>
              </a:spcBef>
              <a:spcAft>
                <a:spcPts val="0"/>
              </a:spcAft>
              <a:buSzPts val="5000"/>
              <a:buNone/>
              <a:defRPr sz="5000"/>
            </a:lvl8pPr>
            <a:lvl9pPr lvl="8">
              <a:lnSpc>
                <a:spcPct val="90000"/>
              </a:lnSpc>
              <a:spcBef>
                <a:spcPts val="0"/>
              </a:spcBef>
              <a:spcAft>
                <a:spcPts val="0"/>
              </a:spcAft>
              <a:buSzPts val="5000"/>
              <a:buNone/>
              <a:defRPr sz="5000"/>
            </a:lvl9pPr>
          </a:lstStyle>
          <a:p/>
        </p:txBody>
      </p:sp>
      <p:sp>
        <p:nvSpPr>
          <p:cNvPr id="64" name="Google Shape;64;p14"/>
          <p:cNvSpPr txBox="1"/>
          <p:nvPr>
            <p:ph idx="1" type="subTitle"/>
          </p:nvPr>
        </p:nvSpPr>
        <p:spPr>
          <a:xfrm>
            <a:off x="1826325" y="3252475"/>
            <a:ext cx="5494800" cy="792600"/>
          </a:xfrm>
          <a:prstGeom prst="rect">
            <a:avLst/>
          </a:prstGeom>
        </p:spPr>
        <p:txBody>
          <a:bodyPr anchorCtr="0" anchor="t" bIns="91425" lIns="91425" spcFirstLastPara="1" rIns="91425" wrap="square" tIns="91425">
            <a:spAutoFit/>
          </a:bodyPr>
          <a:lstStyle>
            <a:lvl1pPr lvl="0">
              <a:spcBef>
                <a:spcPts val="0"/>
              </a:spcBef>
              <a:spcAft>
                <a:spcPts val="0"/>
              </a:spcAft>
              <a:buSzPts val="2500"/>
              <a:buFont typeface="Inter Tight Medium"/>
              <a:buNone/>
              <a:defRPr sz="2500">
                <a:latin typeface="Inter Tight Medium"/>
                <a:ea typeface="Inter Tight Medium"/>
                <a:cs typeface="Inter Tight Medium"/>
                <a:sym typeface="Inter Tight Medium"/>
              </a:defRPr>
            </a:lvl1pPr>
            <a:lvl2pPr lvl="1">
              <a:spcBef>
                <a:spcPts val="0"/>
              </a:spcBef>
              <a:spcAft>
                <a:spcPts val="0"/>
              </a:spcAft>
              <a:buSzPts val="2500"/>
              <a:buFont typeface="Inter Tight Medium"/>
              <a:buNone/>
              <a:defRPr sz="2500">
                <a:latin typeface="Inter Tight Medium"/>
                <a:ea typeface="Inter Tight Medium"/>
                <a:cs typeface="Inter Tight Medium"/>
                <a:sym typeface="Inter Tight Medium"/>
              </a:defRPr>
            </a:lvl2pPr>
            <a:lvl3pPr lvl="2">
              <a:spcBef>
                <a:spcPts val="0"/>
              </a:spcBef>
              <a:spcAft>
                <a:spcPts val="0"/>
              </a:spcAft>
              <a:buSzPts val="2500"/>
              <a:buFont typeface="Inter Tight Medium"/>
              <a:buNone/>
              <a:defRPr sz="2500">
                <a:latin typeface="Inter Tight Medium"/>
                <a:ea typeface="Inter Tight Medium"/>
                <a:cs typeface="Inter Tight Medium"/>
                <a:sym typeface="Inter Tight Medium"/>
              </a:defRPr>
            </a:lvl3pPr>
            <a:lvl4pPr lvl="3">
              <a:spcBef>
                <a:spcPts val="0"/>
              </a:spcBef>
              <a:spcAft>
                <a:spcPts val="0"/>
              </a:spcAft>
              <a:buSzPts val="2500"/>
              <a:buFont typeface="Inter Tight Medium"/>
              <a:buNone/>
              <a:defRPr sz="2500">
                <a:latin typeface="Inter Tight Medium"/>
                <a:ea typeface="Inter Tight Medium"/>
                <a:cs typeface="Inter Tight Medium"/>
                <a:sym typeface="Inter Tight Medium"/>
              </a:defRPr>
            </a:lvl4pPr>
            <a:lvl5pPr lvl="4">
              <a:spcBef>
                <a:spcPts val="0"/>
              </a:spcBef>
              <a:spcAft>
                <a:spcPts val="0"/>
              </a:spcAft>
              <a:buSzPts val="2500"/>
              <a:buFont typeface="Inter Tight Medium"/>
              <a:buNone/>
              <a:defRPr sz="2500">
                <a:latin typeface="Inter Tight Medium"/>
                <a:ea typeface="Inter Tight Medium"/>
                <a:cs typeface="Inter Tight Medium"/>
                <a:sym typeface="Inter Tight Medium"/>
              </a:defRPr>
            </a:lvl5pPr>
            <a:lvl6pPr lvl="5">
              <a:spcBef>
                <a:spcPts val="0"/>
              </a:spcBef>
              <a:spcAft>
                <a:spcPts val="0"/>
              </a:spcAft>
              <a:buSzPts val="2500"/>
              <a:buFont typeface="Inter Tight Medium"/>
              <a:buNone/>
              <a:defRPr sz="2500">
                <a:latin typeface="Inter Tight Medium"/>
                <a:ea typeface="Inter Tight Medium"/>
                <a:cs typeface="Inter Tight Medium"/>
                <a:sym typeface="Inter Tight Medium"/>
              </a:defRPr>
            </a:lvl6pPr>
            <a:lvl7pPr lvl="6">
              <a:spcBef>
                <a:spcPts val="0"/>
              </a:spcBef>
              <a:spcAft>
                <a:spcPts val="0"/>
              </a:spcAft>
              <a:buSzPts val="2500"/>
              <a:buFont typeface="Inter Tight Medium"/>
              <a:buNone/>
              <a:defRPr sz="2500">
                <a:latin typeface="Inter Tight Medium"/>
                <a:ea typeface="Inter Tight Medium"/>
                <a:cs typeface="Inter Tight Medium"/>
                <a:sym typeface="Inter Tight Medium"/>
              </a:defRPr>
            </a:lvl7pPr>
            <a:lvl8pPr lvl="7">
              <a:spcBef>
                <a:spcPts val="0"/>
              </a:spcBef>
              <a:spcAft>
                <a:spcPts val="0"/>
              </a:spcAft>
              <a:buSzPts val="2500"/>
              <a:buFont typeface="Inter Tight Medium"/>
              <a:buNone/>
              <a:defRPr sz="2500">
                <a:latin typeface="Inter Tight Medium"/>
                <a:ea typeface="Inter Tight Medium"/>
                <a:cs typeface="Inter Tight Medium"/>
                <a:sym typeface="Inter Tight Medium"/>
              </a:defRPr>
            </a:lvl8pPr>
            <a:lvl9pPr lvl="8">
              <a:spcBef>
                <a:spcPts val="0"/>
              </a:spcBef>
              <a:spcAft>
                <a:spcPts val="0"/>
              </a:spcAft>
              <a:buSzPts val="2500"/>
              <a:buFont typeface="Inter Tight Medium"/>
              <a:buNone/>
              <a:defRPr sz="2500">
                <a:latin typeface="Inter Tight Medium"/>
                <a:ea typeface="Inter Tight Medium"/>
                <a:cs typeface="Inter Tight Medium"/>
                <a:sym typeface="Inter Tight Medium"/>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50850"/>
            <a:ext cx="8520600" cy="841800"/>
          </a:xfrm>
          <a:prstGeom prst="rect">
            <a:avLst/>
          </a:prstGeom>
        </p:spPr>
        <p:txBody>
          <a:bodyPr anchorCtr="0" anchor="ctr" bIns="91425" lIns="91425" spcFirstLastPara="1" rIns="91425" wrap="square" tIns="91425">
            <a:sp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7" name="Google Shape;67;p1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0" name="Google Shape;70;p16"/>
          <p:cNvSpPr txBox="1"/>
          <p:nvPr>
            <p:ph idx="1" type="body"/>
          </p:nvPr>
        </p:nvSpPr>
        <p:spPr>
          <a:xfrm>
            <a:off x="311700" y="1152475"/>
            <a:ext cx="85206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71" name="Google Shape;71;p1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72" name="Shape 72"/>
        <p:cNvGrpSpPr/>
        <p:nvPr/>
      </p:nvGrpSpPr>
      <p:grpSpPr>
        <a:xfrm>
          <a:off x="0" y="0"/>
          <a:ext cx="0" cy="0"/>
          <a:chOff x="0" y="0"/>
          <a:chExt cx="0" cy="0"/>
        </a:xfrm>
      </p:grpSpPr>
      <p:sp>
        <p:nvSpPr>
          <p:cNvPr id="73" name="Google Shape;73;p17"/>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 name="Google Shape;74;p17"/>
          <p:cNvSpPr txBox="1"/>
          <p:nvPr>
            <p:ph idx="1" type="body"/>
          </p:nvPr>
        </p:nvSpPr>
        <p:spPr>
          <a:xfrm>
            <a:off x="3117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7"/>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 name="Google Shape;79;p1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_3">
    <p:spTree>
      <p:nvGrpSpPr>
        <p:cNvPr id="80" name="Shape 80"/>
        <p:cNvGrpSpPr/>
        <p:nvPr/>
      </p:nvGrpSpPr>
      <p:grpSpPr>
        <a:xfrm>
          <a:off x="0" y="0"/>
          <a:ext cx="0" cy="0"/>
          <a:chOff x="0" y="0"/>
          <a:chExt cx="0" cy="0"/>
        </a:xfrm>
      </p:grpSpPr>
      <p:sp>
        <p:nvSpPr>
          <p:cNvPr id="81" name="Google Shape;81;p19"/>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2" name="Google Shape;82;p19"/>
          <p:cNvSpPr txBox="1"/>
          <p:nvPr>
            <p:ph idx="1" type="body"/>
          </p:nvPr>
        </p:nvSpPr>
        <p:spPr>
          <a:xfrm>
            <a:off x="311700" y="1389600"/>
            <a:ext cx="2808000" cy="3179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
    <p:spTree>
      <p:nvGrpSpPr>
        <p:cNvPr id="84" name="Shape 84"/>
        <p:cNvGrpSpPr/>
        <p:nvPr/>
      </p:nvGrpSpPr>
      <p:grpSpPr>
        <a:xfrm>
          <a:off x="0" y="0"/>
          <a:ext cx="0" cy="0"/>
          <a:chOff x="0" y="0"/>
          <a:chExt cx="0" cy="0"/>
        </a:xfrm>
      </p:grpSpPr>
      <p:sp>
        <p:nvSpPr>
          <p:cNvPr id="85" name="Google Shape;85;p20"/>
          <p:cNvSpPr txBox="1"/>
          <p:nvPr>
            <p:ph type="title"/>
          </p:nvPr>
        </p:nvSpPr>
        <p:spPr>
          <a:xfrm>
            <a:off x="490250" y="450150"/>
            <a:ext cx="6367800" cy="4090800"/>
          </a:xfrm>
          <a:prstGeom prst="rect">
            <a:avLst/>
          </a:prstGeom>
        </p:spPr>
        <p:txBody>
          <a:bodyPr anchorCtr="0" anchor="ctr" bIns="91425" lIns="91425" spcFirstLastPara="1" rIns="91425" wrap="square" tIns="91425">
            <a:sp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7" name="Shape 87"/>
        <p:cNvGrpSpPr/>
        <p:nvPr/>
      </p:nvGrpSpPr>
      <p:grpSpPr>
        <a:xfrm>
          <a:off x="0" y="0"/>
          <a:ext cx="0" cy="0"/>
          <a:chOff x="0" y="0"/>
          <a:chExt cx="0" cy="0"/>
        </a:xfrm>
      </p:grpSpPr>
      <p:sp>
        <p:nvSpPr>
          <p:cNvPr id="88" name="Google Shape;88;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0" name="Google Shape;90;p21"/>
          <p:cNvSpPr txBox="1"/>
          <p:nvPr>
            <p:ph idx="1" type="subTitle"/>
          </p:nvPr>
        </p:nvSpPr>
        <p:spPr>
          <a:xfrm>
            <a:off x="265500" y="2803075"/>
            <a:ext cx="4045200" cy="1235100"/>
          </a:xfrm>
          <a:prstGeom prst="rect">
            <a:avLst/>
          </a:prstGeom>
        </p:spPr>
        <p:txBody>
          <a:bodyPr anchorCtr="0" anchor="t" bIns="91425" lIns="91425" spcFirstLastPara="1" rIns="91425" wrap="square" tIns="91425">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1" name="Google Shape;91;p21"/>
          <p:cNvSpPr txBox="1"/>
          <p:nvPr>
            <p:ph idx="2" type="body"/>
          </p:nvPr>
        </p:nvSpPr>
        <p:spPr>
          <a:xfrm>
            <a:off x="4939500" y="724075"/>
            <a:ext cx="3837000" cy="3695100"/>
          </a:xfrm>
          <a:prstGeom prst="rect">
            <a:avLst/>
          </a:prstGeom>
        </p:spPr>
        <p:txBody>
          <a:bodyPr anchorCtr="0" anchor="ctr"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92" name="Google Shape;92;p2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_1">
    <p:spTree>
      <p:nvGrpSpPr>
        <p:cNvPr id="93" name="Shape 93"/>
        <p:cNvGrpSpPr/>
        <p:nvPr/>
      </p:nvGrpSpPr>
      <p:grpSpPr>
        <a:xfrm>
          <a:off x="0" y="0"/>
          <a:ext cx="0" cy="0"/>
          <a:chOff x="0" y="0"/>
          <a:chExt cx="0" cy="0"/>
        </a:xfrm>
      </p:grpSpPr>
      <p:sp>
        <p:nvSpPr>
          <p:cNvPr id="94" name="Google Shape;94;p22"/>
          <p:cNvSpPr txBox="1"/>
          <p:nvPr>
            <p:ph idx="1" type="body"/>
          </p:nvPr>
        </p:nvSpPr>
        <p:spPr>
          <a:xfrm>
            <a:off x="311700" y="4230575"/>
            <a:ext cx="5998800" cy="605100"/>
          </a:xfrm>
          <a:prstGeom prst="rect">
            <a:avLst/>
          </a:prstGeom>
        </p:spPr>
        <p:txBody>
          <a:bodyPr anchorCtr="0" anchor="ctr" bIns="91425" lIns="91425" spcFirstLastPara="1" rIns="91425" wrap="square" tIns="91425">
            <a:spAutoFit/>
          </a:bodyPr>
          <a:lstStyle>
            <a:lvl1pPr indent="-228600" lvl="0" marL="457200">
              <a:spcBef>
                <a:spcPts val="0"/>
              </a:spcBef>
              <a:spcAft>
                <a:spcPts val="0"/>
              </a:spcAft>
              <a:buSzPts val="1700"/>
              <a:buNone/>
              <a:defRPr/>
            </a:lvl1pPr>
          </a:lstStyle>
          <a:p/>
        </p:txBody>
      </p:sp>
      <p:sp>
        <p:nvSpPr>
          <p:cNvPr id="95" name="Google Shape;95;p2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6" name="Shape 96"/>
        <p:cNvGrpSpPr/>
        <p:nvPr/>
      </p:nvGrpSpPr>
      <p:grpSpPr>
        <a:xfrm>
          <a:off x="0" y="0"/>
          <a:ext cx="0" cy="0"/>
          <a:chOff x="0" y="0"/>
          <a:chExt cx="0" cy="0"/>
        </a:xfrm>
      </p:grpSpPr>
      <p:sp>
        <p:nvSpPr>
          <p:cNvPr id="97" name="Google Shape;97;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sp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8" name="Google Shape;98;p23"/>
          <p:cNvSpPr txBox="1"/>
          <p:nvPr>
            <p:ph idx="1" type="body"/>
          </p:nvPr>
        </p:nvSpPr>
        <p:spPr>
          <a:xfrm>
            <a:off x="311700" y="3152225"/>
            <a:ext cx="8520600" cy="1300800"/>
          </a:xfrm>
          <a:prstGeom prst="rect">
            <a:avLst/>
          </a:prstGeom>
        </p:spPr>
        <p:txBody>
          <a:bodyPr anchorCtr="0" anchor="t" bIns="91425" lIns="91425" spcFirstLastPara="1" rIns="91425" wrap="square" tIns="91425">
            <a:spAutoFit/>
          </a:bodyPr>
          <a:lstStyle>
            <a:lvl1pPr indent="-336550" lvl="0" marL="457200" algn="ctr">
              <a:spcBef>
                <a:spcPts val="0"/>
              </a:spcBef>
              <a:spcAft>
                <a:spcPts val="0"/>
              </a:spcAft>
              <a:buSzPts val="1700"/>
              <a:buChar char="●"/>
              <a:defRPr/>
            </a:lvl1pPr>
            <a:lvl2pPr indent="-336550" lvl="1" marL="914400" algn="ctr">
              <a:spcBef>
                <a:spcPts val="0"/>
              </a:spcBef>
              <a:spcAft>
                <a:spcPts val="0"/>
              </a:spcAft>
              <a:buSzPts val="1700"/>
              <a:buChar char="○"/>
              <a:defRPr/>
            </a:lvl2pPr>
            <a:lvl3pPr indent="-336550" lvl="2" marL="1371600" algn="ctr">
              <a:spcBef>
                <a:spcPts val="0"/>
              </a:spcBef>
              <a:spcAft>
                <a:spcPts val="0"/>
              </a:spcAft>
              <a:buSzPts val="1700"/>
              <a:buChar char="■"/>
              <a:defRPr/>
            </a:lvl3pPr>
            <a:lvl4pPr indent="-336550" lvl="3" marL="1828800" algn="ctr">
              <a:spcBef>
                <a:spcPts val="0"/>
              </a:spcBef>
              <a:spcAft>
                <a:spcPts val="0"/>
              </a:spcAft>
              <a:buSzPts val="1700"/>
              <a:buChar char="●"/>
              <a:defRPr/>
            </a:lvl4pPr>
            <a:lvl5pPr indent="-336550" lvl="4" marL="2286000" algn="ctr">
              <a:spcBef>
                <a:spcPts val="0"/>
              </a:spcBef>
              <a:spcAft>
                <a:spcPts val="0"/>
              </a:spcAft>
              <a:buSzPts val="1700"/>
              <a:buChar char="○"/>
              <a:defRPr/>
            </a:lvl5pPr>
            <a:lvl6pPr indent="-336550" lvl="5" marL="2743200" algn="ctr">
              <a:spcBef>
                <a:spcPts val="0"/>
              </a:spcBef>
              <a:spcAft>
                <a:spcPts val="0"/>
              </a:spcAft>
              <a:buSzPts val="1700"/>
              <a:buChar char="■"/>
              <a:defRPr/>
            </a:lvl6pPr>
            <a:lvl7pPr indent="-336550" lvl="6" marL="3200400" algn="ctr">
              <a:spcBef>
                <a:spcPts val="0"/>
              </a:spcBef>
              <a:spcAft>
                <a:spcPts val="0"/>
              </a:spcAft>
              <a:buSzPts val="1700"/>
              <a:buChar char="●"/>
              <a:defRPr/>
            </a:lvl7pPr>
            <a:lvl8pPr indent="-336550" lvl="7" marL="3657600" algn="ctr">
              <a:spcBef>
                <a:spcPts val="0"/>
              </a:spcBef>
              <a:spcAft>
                <a:spcPts val="0"/>
              </a:spcAft>
              <a:buSzPts val="1700"/>
              <a:buChar char="○"/>
              <a:defRPr/>
            </a:lvl8pPr>
            <a:lvl9pPr indent="-336550" lvl="8" marL="4114800" algn="ctr">
              <a:spcBef>
                <a:spcPts val="0"/>
              </a:spcBef>
              <a:spcAft>
                <a:spcPts val="0"/>
              </a:spcAft>
              <a:buSzPts val="1700"/>
              <a:buChar char="■"/>
              <a:defRPr/>
            </a:lvl9pPr>
          </a:lstStyle>
          <a:p/>
        </p:txBody>
      </p:sp>
      <p:sp>
        <p:nvSpPr>
          <p:cNvPr id="99" name="Google Shape;99;p2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0" name="Shape 100"/>
        <p:cNvGrpSpPr/>
        <p:nvPr/>
      </p:nvGrpSpPr>
      <p:grpSpPr>
        <a:xfrm>
          <a:off x="0" y="0"/>
          <a:ext cx="0" cy="0"/>
          <a:chOff x="0" y="0"/>
          <a:chExt cx="0" cy="0"/>
        </a:xfrm>
      </p:grpSpPr>
      <p:sp>
        <p:nvSpPr>
          <p:cNvPr id="101" name="Google Shape;101;p2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2" name="Shape 102"/>
        <p:cNvGrpSpPr/>
        <p:nvPr/>
      </p:nvGrpSpPr>
      <p:grpSpPr>
        <a:xfrm>
          <a:off x="0" y="0"/>
          <a:ext cx="0" cy="0"/>
          <a:chOff x="0" y="0"/>
          <a:chExt cx="0" cy="0"/>
        </a:xfrm>
      </p:grpSpPr>
      <p:sp>
        <p:nvSpPr>
          <p:cNvPr id="103" name="Google Shape;103;p25"/>
          <p:cNvSpPr txBox="1"/>
          <p:nvPr>
            <p:ph type="title"/>
          </p:nvPr>
        </p:nvSpPr>
        <p:spPr>
          <a:xfrm>
            <a:off x="677325" y="1832775"/>
            <a:ext cx="3217200" cy="1484100"/>
          </a:xfrm>
          <a:prstGeom prst="rect">
            <a:avLst/>
          </a:prstGeom>
        </p:spPr>
        <p:txBody>
          <a:bodyPr anchorCtr="0" anchor="ctr" bIns="91425" lIns="91425" spcFirstLastPara="1" rIns="91425" wrap="square" tIns="91425">
            <a:sp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2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6" name="Google Shape;106;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7" name="Google Shape;107;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8" name="Google Shape;108;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9" name="Google Shape;109;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0" name="Google Shape;110;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1" name="Shape 111"/>
        <p:cNvGrpSpPr/>
        <p:nvPr/>
      </p:nvGrpSpPr>
      <p:grpSpPr>
        <a:xfrm>
          <a:off x="0" y="0"/>
          <a:ext cx="0" cy="0"/>
          <a:chOff x="0" y="0"/>
          <a:chExt cx="0" cy="0"/>
        </a:xfrm>
      </p:grpSpPr>
      <p:sp>
        <p:nvSpPr>
          <p:cNvPr id="112" name="Google Shape;112;p26"/>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 name="Google Shape;113;p26"/>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14" name="Google Shape;114;p26"/>
          <p:cNvSpPr/>
          <p:nvPr>
            <p:ph idx="2" type="pic"/>
          </p:nvPr>
        </p:nvSpPr>
        <p:spPr>
          <a:xfrm>
            <a:off x="4992024" y="1152775"/>
            <a:ext cx="3840300" cy="3416400"/>
          </a:xfrm>
          <a:prstGeom prst="rect">
            <a:avLst/>
          </a:prstGeom>
          <a:noFill/>
          <a:ln>
            <a:noFill/>
          </a:ln>
        </p:spPr>
      </p:sp>
      <p:sp>
        <p:nvSpPr>
          <p:cNvPr id="115" name="Google Shape;115;p2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6" name="Shape 116"/>
        <p:cNvGrpSpPr/>
        <p:nvPr/>
      </p:nvGrpSpPr>
      <p:grpSpPr>
        <a:xfrm>
          <a:off x="0" y="0"/>
          <a:ext cx="0" cy="0"/>
          <a:chOff x="0" y="0"/>
          <a:chExt cx="0" cy="0"/>
        </a:xfrm>
      </p:grpSpPr>
      <p:sp>
        <p:nvSpPr>
          <p:cNvPr id="117" name="Google Shape;117;p27"/>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9" name="Google Shape;119;p27"/>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0" name="Google Shape;120;p27"/>
          <p:cNvSpPr txBox="1"/>
          <p:nvPr>
            <p:ph idx="2" type="body"/>
          </p:nvPr>
        </p:nvSpPr>
        <p:spPr>
          <a:xfrm>
            <a:off x="5048000" y="2237788"/>
            <a:ext cx="36198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1" name="Google Shape;121;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2" name="Google Shape;122;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3" name="Shape 123"/>
        <p:cNvGrpSpPr/>
        <p:nvPr/>
      </p:nvGrpSpPr>
      <p:grpSpPr>
        <a:xfrm>
          <a:off x="0" y="0"/>
          <a:ext cx="0" cy="0"/>
          <a:chOff x="0" y="0"/>
          <a:chExt cx="0" cy="0"/>
        </a:xfrm>
      </p:grpSpPr>
      <p:sp>
        <p:nvSpPr>
          <p:cNvPr id="124" name="Google Shape;124;p28"/>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5" name="Google Shape;125;p28"/>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6" name="Google Shape;126;p28"/>
          <p:cNvSpPr txBox="1"/>
          <p:nvPr>
            <p:ph idx="2" type="body"/>
          </p:nvPr>
        </p:nvSpPr>
        <p:spPr>
          <a:xfrm>
            <a:off x="334772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7" name="Google Shape;127;p28"/>
          <p:cNvSpPr txBox="1"/>
          <p:nvPr>
            <p:ph idx="3" type="body"/>
          </p:nvPr>
        </p:nvSpPr>
        <p:spPr>
          <a:xfrm>
            <a:off x="6212275" y="2417500"/>
            <a:ext cx="2455500" cy="23736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28" name="Google Shape;128;p28"/>
          <p:cNvSpPr txBox="1"/>
          <p:nvPr>
            <p:ph type="title"/>
          </p:nvPr>
        </p:nvSpPr>
        <p:spPr>
          <a:xfrm>
            <a:off x="483175"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9" name="Google Shape;129;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0" name="Google Shape;130;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1" name="Google Shape;131;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2" name="Shape 132"/>
        <p:cNvGrpSpPr/>
        <p:nvPr/>
      </p:nvGrpSpPr>
      <p:grpSpPr>
        <a:xfrm>
          <a:off x="0" y="0"/>
          <a:ext cx="0" cy="0"/>
          <a:chOff x="0" y="0"/>
          <a:chExt cx="0" cy="0"/>
        </a:xfrm>
      </p:grpSpPr>
      <p:sp>
        <p:nvSpPr>
          <p:cNvPr id="133" name="Google Shape;133;p29"/>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9"/>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5" name="Google Shape;135;p29"/>
          <p:cNvSpPr txBox="1"/>
          <p:nvPr>
            <p:ph idx="2" type="body"/>
          </p:nvPr>
        </p:nvSpPr>
        <p:spPr>
          <a:xfrm>
            <a:off x="4938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6" name="Google Shape;136;p29"/>
          <p:cNvSpPr txBox="1"/>
          <p:nvPr>
            <p:ph idx="3" type="body"/>
          </p:nvPr>
        </p:nvSpPr>
        <p:spPr>
          <a:xfrm>
            <a:off x="366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7" name="Google Shape;137;p29"/>
          <p:cNvSpPr txBox="1"/>
          <p:nvPr>
            <p:ph idx="4" type="body"/>
          </p:nvPr>
        </p:nvSpPr>
        <p:spPr>
          <a:xfrm>
            <a:off x="4938750" y="3648575"/>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138" name="Google Shape;138;p29"/>
          <p:cNvSpPr txBox="1"/>
          <p:nvPr>
            <p:ph type="title"/>
          </p:nvPr>
        </p:nvSpPr>
        <p:spPr>
          <a:xfrm>
            <a:off x="366750" y="450025"/>
            <a:ext cx="8184600" cy="758100"/>
          </a:xfrm>
          <a:prstGeom prst="rect">
            <a:avLst/>
          </a:prstGeom>
        </p:spPr>
        <p:txBody>
          <a:bodyPr anchorCtr="0" anchor="ctr" bIns="91425" lIns="91425" spcFirstLastPara="1" rIns="91425" wrap="square" tIns="91425">
            <a:sp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9" name="Google Shape;139;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0" name="Google Shape;140;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1" name="Google Shape;141;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42" name="Google Shape;142;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3" name="Shape 143"/>
        <p:cNvGrpSpPr/>
        <p:nvPr/>
      </p:nvGrpSpPr>
      <p:grpSpPr>
        <a:xfrm>
          <a:off x="0" y="0"/>
          <a:ext cx="0" cy="0"/>
          <a:chOff x="0" y="0"/>
          <a:chExt cx="0" cy="0"/>
        </a:xfrm>
      </p:grpSpPr>
      <p:sp>
        <p:nvSpPr>
          <p:cNvPr id="144" name="Google Shape;144;p30"/>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5" name="Google Shape;145;p30"/>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7" name="Shape 147"/>
        <p:cNvGrpSpPr/>
        <p:nvPr/>
      </p:nvGrpSpPr>
      <p:grpSpPr>
        <a:xfrm>
          <a:off x="0" y="0"/>
          <a:ext cx="0" cy="0"/>
          <a:chOff x="0" y="0"/>
          <a:chExt cx="0" cy="0"/>
        </a:xfrm>
      </p:grpSpPr>
      <p:sp>
        <p:nvSpPr>
          <p:cNvPr id="148" name="Google Shape;148;p31"/>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9" name="Google Shape;149;p31"/>
          <p:cNvSpPr/>
          <p:nvPr>
            <p:ph idx="2" type="pic"/>
          </p:nvPr>
        </p:nvSpPr>
        <p:spPr>
          <a:xfrm>
            <a:off x="4804825" y="1133300"/>
            <a:ext cx="4027500" cy="2392800"/>
          </a:xfrm>
          <a:prstGeom prst="rect">
            <a:avLst/>
          </a:prstGeom>
          <a:noFill/>
          <a:ln>
            <a:noFill/>
          </a:ln>
        </p:spPr>
      </p:sp>
      <p:sp>
        <p:nvSpPr>
          <p:cNvPr id="150" name="Google Shape;150;p31"/>
          <p:cNvSpPr/>
          <p:nvPr>
            <p:ph idx="3" type="pic"/>
          </p:nvPr>
        </p:nvSpPr>
        <p:spPr>
          <a:xfrm>
            <a:off x="311725" y="1133300"/>
            <a:ext cx="4027500" cy="2392800"/>
          </a:xfrm>
          <a:prstGeom prst="rect">
            <a:avLst/>
          </a:prstGeom>
          <a:noFill/>
          <a:ln>
            <a:noFill/>
          </a:ln>
        </p:spPr>
      </p:sp>
      <p:sp>
        <p:nvSpPr>
          <p:cNvPr id="151" name="Google Shape;151;p31"/>
          <p:cNvSpPr txBox="1"/>
          <p:nvPr>
            <p:ph idx="4" type="body"/>
          </p:nvPr>
        </p:nvSpPr>
        <p:spPr>
          <a:xfrm>
            <a:off x="4804825"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2" name="Google Shape;152;p31"/>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31"/>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 name="Google Shape;154;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5" name="Google Shape;155;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6" name="Shape 156"/>
        <p:cNvGrpSpPr/>
        <p:nvPr/>
      </p:nvGrpSpPr>
      <p:grpSpPr>
        <a:xfrm>
          <a:off x="0" y="0"/>
          <a:ext cx="0" cy="0"/>
          <a:chOff x="0" y="0"/>
          <a:chExt cx="0" cy="0"/>
        </a:xfrm>
      </p:grpSpPr>
      <p:sp>
        <p:nvSpPr>
          <p:cNvPr id="157" name="Google Shape;157;p32"/>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32"/>
          <p:cNvSpPr/>
          <p:nvPr>
            <p:ph idx="2" type="pic"/>
          </p:nvPr>
        </p:nvSpPr>
        <p:spPr>
          <a:xfrm>
            <a:off x="6205225" y="1128325"/>
            <a:ext cx="2627100" cy="2273100"/>
          </a:xfrm>
          <a:prstGeom prst="rect">
            <a:avLst/>
          </a:prstGeom>
          <a:noFill/>
          <a:ln>
            <a:noFill/>
          </a:ln>
        </p:spPr>
      </p:sp>
      <p:sp>
        <p:nvSpPr>
          <p:cNvPr id="159" name="Google Shape;159;p32"/>
          <p:cNvSpPr/>
          <p:nvPr>
            <p:ph idx="3" type="pic"/>
          </p:nvPr>
        </p:nvSpPr>
        <p:spPr>
          <a:xfrm>
            <a:off x="311725" y="1128325"/>
            <a:ext cx="2627100" cy="2273100"/>
          </a:xfrm>
          <a:prstGeom prst="rect">
            <a:avLst/>
          </a:prstGeom>
          <a:noFill/>
          <a:ln>
            <a:noFill/>
          </a:ln>
        </p:spPr>
      </p:sp>
      <p:sp>
        <p:nvSpPr>
          <p:cNvPr id="160" name="Google Shape;160;p32"/>
          <p:cNvSpPr txBox="1"/>
          <p:nvPr>
            <p:ph idx="4" type="body"/>
          </p:nvPr>
        </p:nvSpPr>
        <p:spPr>
          <a:xfrm>
            <a:off x="6205225"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1" name="Google Shape;161;p32"/>
          <p:cNvSpPr/>
          <p:nvPr>
            <p:ph idx="5" type="pic"/>
          </p:nvPr>
        </p:nvSpPr>
        <p:spPr>
          <a:xfrm>
            <a:off x="3255250" y="1128325"/>
            <a:ext cx="2627100" cy="2273100"/>
          </a:xfrm>
          <a:prstGeom prst="rect">
            <a:avLst/>
          </a:prstGeom>
          <a:noFill/>
          <a:ln>
            <a:noFill/>
          </a:ln>
        </p:spPr>
      </p:sp>
      <p:sp>
        <p:nvSpPr>
          <p:cNvPr id="162" name="Google Shape;162;p32"/>
          <p:cNvSpPr txBox="1"/>
          <p:nvPr>
            <p:ph idx="6" type="body"/>
          </p:nvPr>
        </p:nvSpPr>
        <p:spPr>
          <a:xfrm>
            <a:off x="325525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3" name="Google Shape;163;p32"/>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4" name="Google Shape;164;p32"/>
          <p:cNvSpPr txBox="1"/>
          <p:nvPr>
            <p:ph type="title"/>
          </p:nvPr>
        </p:nvSpPr>
        <p:spPr>
          <a:xfrm>
            <a:off x="311700" y="445025"/>
            <a:ext cx="8520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6" name="Google Shape;166;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7" name="Google Shape;167;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7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8" name="Shape 168"/>
        <p:cNvGrpSpPr/>
        <p:nvPr/>
      </p:nvGrpSpPr>
      <p:grpSpPr>
        <a:xfrm>
          <a:off x="0" y="0"/>
          <a:ext cx="0" cy="0"/>
          <a:chOff x="0" y="0"/>
          <a:chExt cx="0" cy="0"/>
        </a:xfrm>
      </p:grpSpPr>
      <p:sp>
        <p:nvSpPr>
          <p:cNvPr id="169" name="Google Shape;169;p33"/>
          <p:cNvSpPr/>
          <p:nvPr>
            <p:ph idx="2" type="pic"/>
          </p:nvPr>
        </p:nvSpPr>
        <p:spPr>
          <a:xfrm>
            <a:off x="311700" y="445025"/>
            <a:ext cx="8520600" cy="4218300"/>
          </a:xfrm>
          <a:prstGeom prst="rect">
            <a:avLst/>
          </a:prstGeom>
          <a:noFill/>
          <a:ln>
            <a:noFill/>
          </a:ln>
        </p:spPr>
      </p:sp>
      <p:sp>
        <p:nvSpPr>
          <p:cNvPr id="170" name="Google Shape;170;p33"/>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1" name="Shape 171"/>
        <p:cNvGrpSpPr/>
        <p:nvPr/>
      </p:nvGrpSpPr>
      <p:grpSpPr>
        <a:xfrm>
          <a:off x="0" y="0"/>
          <a:ext cx="0" cy="0"/>
          <a:chOff x="0" y="0"/>
          <a:chExt cx="0" cy="0"/>
        </a:xfrm>
      </p:grpSpPr>
      <p:sp>
        <p:nvSpPr>
          <p:cNvPr id="172" name="Google Shape;172;p34"/>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3" name="Google Shape;173;p34"/>
          <p:cNvSpPr/>
          <p:nvPr>
            <p:ph idx="2" type="pic"/>
          </p:nvPr>
        </p:nvSpPr>
        <p:spPr>
          <a:xfrm>
            <a:off x="3389600" y="118913"/>
            <a:ext cx="1643700" cy="1535100"/>
          </a:xfrm>
          <a:prstGeom prst="rect">
            <a:avLst/>
          </a:prstGeom>
          <a:noFill/>
          <a:ln>
            <a:noFill/>
          </a:ln>
        </p:spPr>
      </p:sp>
      <p:sp>
        <p:nvSpPr>
          <p:cNvPr id="174" name="Google Shape;174;p34"/>
          <p:cNvSpPr/>
          <p:nvPr>
            <p:ph idx="3" type="pic"/>
          </p:nvPr>
        </p:nvSpPr>
        <p:spPr>
          <a:xfrm>
            <a:off x="5195935" y="118913"/>
            <a:ext cx="1643700" cy="1535100"/>
          </a:xfrm>
          <a:prstGeom prst="rect">
            <a:avLst/>
          </a:prstGeom>
          <a:noFill/>
          <a:ln>
            <a:noFill/>
          </a:ln>
        </p:spPr>
      </p:sp>
      <p:sp>
        <p:nvSpPr>
          <p:cNvPr id="175" name="Google Shape;175;p34"/>
          <p:cNvSpPr/>
          <p:nvPr>
            <p:ph idx="4" type="pic"/>
          </p:nvPr>
        </p:nvSpPr>
        <p:spPr>
          <a:xfrm>
            <a:off x="7002270" y="118913"/>
            <a:ext cx="1643700" cy="1535100"/>
          </a:xfrm>
          <a:prstGeom prst="rect">
            <a:avLst/>
          </a:prstGeom>
          <a:noFill/>
          <a:ln>
            <a:noFill/>
          </a:ln>
        </p:spPr>
      </p:sp>
      <p:sp>
        <p:nvSpPr>
          <p:cNvPr id="176" name="Google Shape;176;p34"/>
          <p:cNvSpPr/>
          <p:nvPr>
            <p:ph idx="5" type="pic"/>
          </p:nvPr>
        </p:nvSpPr>
        <p:spPr>
          <a:xfrm>
            <a:off x="3389588" y="1804212"/>
            <a:ext cx="1643700" cy="1535100"/>
          </a:xfrm>
          <a:prstGeom prst="rect">
            <a:avLst/>
          </a:prstGeom>
          <a:noFill/>
          <a:ln>
            <a:noFill/>
          </a:ln>
        </p:spPr>
      </p:sp>
      <p:sp>
        <p:nvSpPr>
          <p:cNvPr id="177" name="Google Shape;177;p34"/>
          <p:cNvSpPr/>
          <p:nvPr>
            <p:ph idx="6" type="pic"/>
          </p:nvPr>
        </p:nvSpPr>
        <p:spPr>
          <a:xfrm>
            <a:off x="5195922" y="1804212"/>
            <a:ext cx="1643700" cy="1535100"/>
          </a:xfrm>
          <a:prstGeom prst="rect">
            <a:avLst/>
          </a:prstGeom>
          <a:noFill/>
          <a:ln>
            <a:noFill/>
          </a:ln>
        </p:spPr>
      </p:sp>
      <p:sp>
        <p:nvSpPr>
          <p:cNvPr id="178" name="Google Shape;178;p34"/>
          <p:cNvSpPr/>
          <p:nvPr>
            <p:ph idx="7" type="pic"/>
          </p:nvPr>
        </p:nvSpPr>
        <p:spPr>
          <a:xfrm>
            <a:off x="7002257" y="1804212"/>
            <a:ext cx="1643700" cy="1535100"/>
          </a:xfrm>
          <a:prstGeom prst="rect">
            <a:avLst/>
          </a:prstGeom>
          <a:noFill/>
          <a:ln>
            <a:noFill/>
          </a:ln>
        </p:spPr>
      </p:sp>
      <p:sp>
        <p:nvSpPr>
          <p:cNvPr id="179" name="Google Shape;179;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4"/>
          <p:cNvSpPr/>
          <p:nvPr>
            <p:ph idx="8" type="pic"/>
          </p:nvPr>
        </p:nvSpPr>
        <p:spPr>
          <a:xfrm>
            <a:off x="3389588" y="3489487"/>
            <a:ext cx="1643700" cy="1535100"/>
          </a:xfrm>
          <a:prstGeom prst="rect">
            <a:avLst/>
          </a:prstGeom>
          <a:noFill/>
          <a:ln>
            <a:noFill/>
          </a:ln>
        </p:spPr>
      </p:sp>
      <p:sp>
        <p:nvSpPr>
          <p:cNvPr id="181" name="Google Shape;181;p34"/>
          <p:cNvSpPr/>
          <p:nvPr>
            <p:ph idx="9" type="pic"/>
          </p:nvPr>
        </p:nvSpPr>
        <p:spPr>
          <a:xfrm>
            <a:off x="5195922" y="3489487"/>
            <a:ext cx="1643700" cy="1535100"/>
          </a:xfrm>
          <a:prstGeom prst="rect">
            <a:avLst/>
          </a:prstGeom>
          <a:noFill/>
          <a:ln>
            <a:noFill/>
          </a:ln>
        </p:spPr>
      </p:sp>
      <p:sp>
        <p:nvSpPr>
          <p:cNvPr id="182" name="Google Shape;182;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bg>
      <p:bgPr>
        <a:solidFill>
          <a:schemeClr val="lt1"/>
        </a:solidFill>
      </p:bgPr>
    </p:bg>
    <p:spTree>
      <p:nvGrpSpPr>
        <p:cNvPr id="183" name="Shape 183"/>
        <p:cNvGrpSpPr/>
        <p:nvPr/>
      </p:nvGrpSpPr>
      <p:grpSpPr>
        <a:xfrm>
          <a:off x="0" y="0"/>
          <a:ext cx="0" cy="0"/>
          <a:chOff x="0" y="0"/>
          <a:chExt cx="0" cy="0"/>
        </a:xfrm>
      </p:grpSpPr>
      <p:grpSp>
        <p:nvGrpSpPr>
          <p:cNvPr id="184" name="Google Shape;184;p35"/>
          <p:cNvGrpSpPr/>
          <p:nvPr/>
        </p:nvGrpSpPr>
        <p:grpSpPr>
          <a:xfrm>
            <a:off x="75" y="256675"/>
            <a:ext cx="3798141" cy="1190474"/>
            <a:chOff x="75" y="256675"/>
            <a:chExt cx="3798141" cy="1190474"/>
          </a:xfrm>
        </p:grpSpPr>
        <p:sp>
          <p:nvSpPr>
            <p:cNvPr id="185" name="Google Shape;185;p35"/>
            <p:cNvSpPr/>
            <p:nvPr/>
          </p:nvSpPr>
          <p:spPr>
            <a:xfrm flipH="1" rot="10800000">
              <a:off x="75" y="256675"/>
              <a:ext cx="3798000" cy="11904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186" name="Google Shape;186;p35"/>
            <p:cNvSpPr/>
            <p:nvPr/>
          </p:nvSpPr>
          <p:spPr>
            <a:xfrm flipH="1" rot="-10795068">
              <a:off x="3380016" y="1028349"/>
              <a:ext cx="418200" cy="418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187" name="Google Shape;187;p35"/>
          <p:cNvSpPr txBox="1"/>
          <p:nvPr>
            <p:ph type="title"/>
          </p:nvPr>
        </p:nvSpPr>
        <p:spPr>
          <a:xfrm>
            <a:off x="333925" y="544250"/>
            <a:ext cx="3039900" cy="7212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88" name="Google Shape;188;p35"/>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89" name="Google Shape;189;p35"/>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0" name="Google Shape;190;p35"/>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1" name="Google Shape;191;p35"/>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2" name="Google Shape;192;p35"/>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3" name="Google Shape;193;p35"/>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4" name="Google Shape;194;p35"/>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5" name="Google Shape;195;p35"/>
          <p:cNvSpPr txBox="1"/>
          <p:nvPr>
            <p:ph idx="8" type="subTitle"/>
          </p:nvPr>
        </p:nvSpPr>
        <p:spPr>
          <a:xfrm>
            <a:off x="5327851" y="3257187"/>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6" name="Google Shape;196;p35"/>
          <p:cNvSpPr txBox="1"/>
          <p:nvPr>
            <p:ph idx="9" type="subTitle"/>
          </p:nvPr>
        </p:nvSpPr>
        <p:spPr>
          <a:xfrm>
            <a:off x="5327851" y="3711506"/>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
        <p:nvSpPr>
          <p:cNvPr id="197" name="Google Shape;197;p35"/>
          <p:cNvSpPr txBox="1"/>
          <p:nvPr>
            <p:ph idx="13" type="subTitle"/>
          </p:nvPr>
        </p:nvSpPr>
        <p:spPr>
          <a:xfrm>
            <a:off x="5327851" y="4165824"/>
            <a:ext cx="3234300" cy="433200"/>
          </a:xfrm>
          <a:prstGeom prst="rect">
            <a:avLst/>
          </a:prstGeom>
        </p:spPr>
        <p:txBody>
          <a:bodyPr anchorCtr="0" anchor="t" bIns="91425" lIns="91425" spcFirstLastPara="1" rIns="91425" wrap="square" tIns="91425">
            <a:spAutoFit/>
          </a:bodyPr>
          <a:lstStyle>
            <a:lvl1pPr lvl="0">
              <a:lnSpc>
                <a:spcPct val="95000"/>
              </a:lnSpc>
              <a:spcBef>
                <a:spcPts val="0"/>
              </a:spcBef>
              <a:spcAft>
                <a:spcPts val="0"/>
              </a:spcAft>
              <a:buSzPts val="1700"/>
              <a:buNone/>
              <a:defRPr/>
            </a:lvl1pPr>
            <a:lvl2pPr lvl="1">
              <a:lnSpc>
                <a:spcPct val="95000"/>
              </a:lnSpc>
              <a:spcBef>
                <a:spcPts val="0"/>
              </a:spcBef>
              <a:spcAft>
                <a:spcPts val="0"/>
              </a:spcAft>
              <a:buSzPts val="1700"/>
              <a:buNone/>
              <a:defRPr/>
            </a:lvl2pPr>
            <a:lvl3pPr lvl="2">
              <a:lnSpc>
                <a:spcPct val="95000"/>
              </a:lnSpc>
              <a:spcBef>
                <a:spcPts val="0"/>
              </a:spcBef>
              <a:spcAft>
                <a:spcPts val="0"/>
              </a:spcAft>
              <a:buSzPts val="1700"/>
              <a:buNone/>
              <a:defRPr/>
            </a:lvl3pPr>
            <a:lvl4pPr lvl="3">
              <a:lnSpc>
                <a:spcPct val="95000"/>
              </a:lnSpc>
              <a:spcBef>
                <a:spcPts val="0"/>
              </a:spcBef>
              <a:spcAft>
                <a:spcPts val="0"/>
              </a:spcAft>
              <a:buSzPts val="1700"/>
              <a:buNone/>
              <a:defRPr/>
            </a:lvl4pPr>
            <a:lvl5pPr lvl="4">
              <a:lnSpc>
                <a:spcPct val="95000"/>
              </a:lnSpc>
              <a:spcBef>
                <a:spcPts val="0"/>
              </a:spcBef>
              <a:spcAft>
                <a:spcPts val="0"/>
              </a:spcAft>
              <a:buSzPts val="1700"/>
              <a:buNone/>
              <a:defRPr/>
            </a:lvl5pPr>
            <a:lvl6pPr lvl="5">
              <a:lnSpc>
                <a:spcPct val="95000"/>
              </a:lnSpc>
              <a:spcBef>
                <a:spcPts val="0"/>
              </a:spcBef>
              <a:spcAft>
                <a:spcPts val="0"/>
              </a:spcAft>
              <a:buSzPts val="1700"/>
              <a:buNone/>
              <a:defRPr/>
            </a:lvl6pPr>
            <a:lvl7pPr lvl="6">
              <a:lnSpc>
                <a:spcPct val="95000"/>
              </a:lnSpc>
              <a:spcBef>
                <a:spcPts val="0"/>
              </a:spcBef>
              <a:spcAft>
                <a:spcPts val="0"/>
              </a:spcAft>
              <a:buSzPts val="1700"/>
              <a:buNone/>
              <a:defRPr/>
            </a:lvl7pPr>
            <a:lvl8pPr lvl="7">
              <a:lnSpc>
                <a:spcPct val="95000"/>
              </a:lnSpc>
              <a:spcBef>
                <a:spcPts val="0"/>
              </a:spcBef>
              <a:spcAft>
                <a:spcPts val="0"/>
              </a:spcAft>
              <a:buSzPts val="1700"/>
              <a:buNone/>
              <a:defRPr/>
            </a:lvl8pPr>
            <a:lvl9pPr lvl="8">
              <a:lnSpc>
                <a:spcPct val="95000"/>
              </a:lnSpc>
              <a:spcBef>
                <a:spcPts val="0"/>
              </a:spcBef>
              <a:spcAft>
                <a:spcPts val="0"/>
              </a:spcAft>
              <a:buSzPts val="1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s" type="tx">
  <p:cSld name="TITLE_AND_BODY">
    <p:bg>
      <p:bgPr>
        <a:solidFill>
          <a:schemeClr val="lt1"/>
        </a:solidFill>
      </p:bgPr>
    </p:bg>
    <p:spTree>
      <p:nvGrpSpPr>
        <p:cNvPr id="198" name="Shape 198"/>
        <p:cNvGrpSpPr/>
        <p:nvPr/>
      </p:nvGrpSpPr>
      <p:grpSpPr>
        <a:xfrm>
          <a:off x="0" y="0"/>
          <a:ext cx="0" cy="0"/>
          <a:chOff x="0" y="0"/>
          <a:chExt cx="0" cy="0"/>
        </a:xfrm>
      </p:grpSpPr>
      <p:sp>
        <p:nvSpPr>
          <p:cNvPr id="199" name="Google Shape;199;p36"/>
          <p:cNvSpPr/>
          <p:nvPr>
            <p:ph idx="2" type="pic"/>
          </p:nvPr>
        </p:nvSpPr>
        <p:spPr>
          <a:xfrm rot="299990">
            <a:off x="716131" y="2331244"/>
            <a:ext cx="3686628" cy="2455534"/>
          </a:xfrm>
          <a:prstGeom prst="snip1Rect">
            <a:avLst>
              <a:gd fmla="val 16667" name="adj"/>
            </a:avLst>
          </a:prstGeom>
          <a:noFill/>
          <a:ln>
            <a:noFill/>
          </a:ln>
        </p:spPr>
      </p:sp>
      <p:sp>
        <p:nvSpPr>
          <p:cNvPr id="200" name="Google Shape;200;p36"/>
          <p:cNvSpPr/>
          <p:nvPr>
            <p:ph idx="3" type="pic"/>
          </p:nvPr>
        </p:nvSpPr>
        <p:spPr>
          <a:xfrm rot="-300269">
            <a:off x="4741294" y="2331368"/>
            <a:ext cx="3686654" cy="2455534"/>
          </a:xfrm>
          <a:prstGeom prst="snip1Rect">
            <a:avLst>
              <a:gd fmla="val 16667" name="adj"/>
            </a:avLst>
          </a:prstGeom>
          <a:noFill/>
          <a:ln>
            <a:noFill/>
          </a:ln>
        </p:spPr>
      </p:sp>
      <p:sp>
        <p:nvSpPr>
          <p:cNvPr id="201" name="Google Shape;201;p36"/>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2" name="Google Shape;202;p36"/>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03" name="Google Shape;203;p3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05" name="Google Shape;205;p3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ITLE_AND_BODY_1">
    <p:bg>
      <p:bgPr>
        <a:solidFill>
          <a:schemeClr val="lt1"/>
        </a:solidFill>
      </p:bgPr>
    </p:bg>
    <p:spTree>
      <p:nvGrpSpPr>
        <p:cNvPr id="206" name="Shape 206"/>
        <p:cNvGrpSpPr/>
        <p:nvPr/>
      </p:nvGrpSpPr>
      <p:grpSpPr>
        <a:xfrm>
          <a:off x="0" y="0"/>
          <a:ext cx="0" cy="0"/>
          <a:chOff x="0" y="0"/>
          <a:chExt cx="0" cy="0"/>
        </a:xfrm>
      </p:grpSpPr>
      <p:sp>
        <p:nvSpPr>
          <p:cNvPr id="207" name="Google Shape;207;p37"/>
          <p:cNvSpPr/>
          <p:nvPr>
            <p:ph idx="2" type="pic"/>
          </p:nvPr>
        </p:nvSpPr>
        <p:spPr>
          <a:xfrm rot="299990">
            <a:off x="716131" y="2331244"/>
            <a:ext cx="3686628" cy="2455534"/>
          </a:xfrm>
          <a:prstGeom prst="snip1Rect">
            <a:avLst>
              <a:gd fmla="val 16667" name="adj"/>
            </a:avLst>
          </a:prstGeom>
          <a:noFill/>
          <a:ln>
            <a:noFill/>
          </a:ln>
        </p:spPr>
      </p:sp>
      <p:sp>
        <p:nvSpPr>
          <p:cNvPr id="208" name="Google Shape;208;p37"/>
          <p:cNvSpPr/>
          <p:nvPr>
            <p:ph idx="3" type="pic"/>
          </p:nvPr>
        </p:nvSpPr>
        <p:spPr>
          <a:xfrm rot="-300269">
            <a:off x="4741294" y="2331368"/>
            <a:ext cx="3686654" cy="2455534"/>
          </a:xfrm>
          <a:prstGeom prst="snip1Rect">
            <a:avLst>
              <a:gd fmla="val 16667" name="adj"/>
            </a:avLst>
          </a:prstGeom>
          <a:noFill/>
          <a:ln>
            <a:noFill/>
          </a:ln>
        </p:spPr>
      </p:sp>
      <p:sp>
        <p:nvSpPr>
          <p:cNvPr id="209" name="Google Shape;209;p3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0" name="Google Shape;210;p3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lgn="r">
              <a:buNone/>
              <a:defRPr/>
            </a:lvl1pPr>
            <a:lvl2pPr lvl="1" rtl="0" algn="r">
              <a:buNone/>
              <a:defRPr/>
            </a:lvl2pPr>
            <a:lvl3pPr lvl="2" rtl="0" algn="r">
              <a:buNone/>
              <a:defRPr/>
            </a:lvl3pPr>
            <a:lvl4pPr lvl="3" rtl="0" algn="r">
              <a:buNone/>
              <a:defRPr/>
            </a:lvl4pPr>
            <a:lvl5pPr lvl="4" rtl="0" algn="r">
              <a:buNone/>
              <a:defRPr/>
            </a:lvl5pPr>
            <a:lvl6pPr lvl="5" rtl="0" algn="r">
              <a:buNone/>
              <a:defRPr/>
            </a:lvl6pPr>
            <a:lvl7pPr lvl="6" rtl="0" algn="r">
              <a:buNone/>
              <a:defRPr/>
            </a:lvl7pPr>
            <a:lvl8pPr lvl="7" rtl="0" algn="r">
              <a:buNone/>
              <a:defRPr/>
            </a:lvl8pPr>
            <a:lvl9pPr lvl="8" rtl="0" algn="r">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7"/>
          <p:cNvSpPr txBox="1"/>
          <p:nvPr>
            <p:ph idx="1" type="subTitle"/>
          </p:nvPr>
        </p:nvSpPr>
        <p:spPr>
          <a:xfrm>
            <a:off x="38108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2" name="Google Shape;212;p37"/>
          <p:cNvSpPr txBox="1"/>
          <p:nvPr>
            <p:ph idx="4" type="body"/>
          </p:nvPr>
        </p:nvSpPr>
        <p:spPr>
          <a:xfrm>
            <a:off x="38108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3" name="Google Shape;213;p37"/>
          <p:cNvSpPr txBox="1"/>
          <p:nvPr>
            <p:ph idx="5" type="subTitle"/>
          </p:nvPr>
        </p:nvSpPr>
        <p:spPr>
          <a:xfrm>
            <a:off x="4566932" y="1182925"/>
            <a:ext cx="41490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14" name="Google Shape;214;p37"/>
          <p:cNvSpPr txBox="1"/>
          <p:nvPr>
            <p:ph idx="6" type="body"/>
          </p:nvPr>
        </p:nvSpPr>
        <p:spPr>
          <a:xfrm>
            <a:off x="4566932" y="1521627"/>
            <a:ext cx="41490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15" name="Google Shape;215;p3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16" name="Google Shape;216;p3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type="twoColTx">
  <p:cSld name="TITLE_AND_TWO_COLUMNS">
    <p:bg>
      <p:bgPr>
        <a:solidFill>
          <a:schemeClr val="lt1"/>
        </a:solidFill>
      </p:bgPr>
    </p:bg>
    <p:spTree>
      <p:nvGrpSpPr>
        <p:cNvPr id="217" name="Shape 217"/>
        <p:cNvGrpSpPr/>
        <p:nvPr/>
      </p:nvGrpSpPr>
      <p:grpSpPr>
        <a:xfrm>
          <a:off x="0" y="0"/>
          <a:ext cx="0" cy="0"/>
          <a:chOff x="0" y="0"/>
          <a:chExt cx="0" cy="0"/>
        </a:xfrm>
      </p:grpSpPr>
      <p:grpSp>
        <p:nvGrpSpPr>
          <p:cNvPr id="218" name="Google Shape;218;p38"/>
          <p:cNvGrpSpPr/>
          <p:nvPr/>
        </p:nvGrpSpPr>
        <p:grpSpPr>
          <a:xfrm>
            <a:off x="0" y="-444900"/>
            <a:ext cx="9144000" cy="5588500"/>
            <a:chOff x="0" y="-444900"/>
            <a:chExt cx="9144000" cy="5588500"/>
          </a:xfrm>
        </p:grpSpPr>
        <p:grpSp>
          <p:nvGrpSpPr>
            <p:cNvPr id="219" name="Google Shape;219;p38"/>
            <p:cNvGrpSpPr/>
            <p:nvPr/>
          </p:nvGrpSpPr>
          <p:grpSpPr>
            <a:xfrm>
              <a:off x="0" y="100"/>
              <a:ext cx="9144000" cy="5143500"/>
              <a:chOff x="0" y="100"/>
              <a:chExt cx="9144000" cy="5143500"/>
            </a:xfrm>
          </p:grpSpPr>
          <p:sp>
            <p:nvSpPr>
              <p:cNvPr id="220" name="Google Shape;220;p3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21" name="Google Shape;221;p3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222" name="Google Shape;222;p3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23" name="Google Shape;223;p3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8"/>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25" name="Google Shape;225;p38"/>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26" name="Google Shape;226;p38"/>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27" name="Google Shape;227;p38"/>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type="titleOnly">
  <p:cSld name="TITLE_ONLY">
    <p:bg>
      <p:bgPr>
        <a:solidFill>
          <a:schemeClr val="lt1"/>
        </a:solidFill>
      </p:bgPr>
    </p:bg>
    <p:spTree>
      <p:nvGrpSpPr>
        <p:cNvPr id="228" name="Shape 228"/>
        <p:cNvGrpSpPr/>
        <p:nvPr/>
      </p:nvGrpSpPr>
      <p:grpSpPr>
        <a:xfrm>
          <a:off x="0" y="0"/>
          <a:ext cx="0" cy="0"/>
          <a:chOff x="0" y="0"/>
          <a:chExt cx="0" cy="0"/>
        </a:xfrm>
      </p:grpSpPr>
      <p:sp>
        <p:nvSpPr>
          <p:cNvPr id="229" name="Google Shape;229;p39"/>
          <p:cNvSpPr/>
          <p:nvPr>
            <p:ph idx="2" type="pic"/>
          </p:nvPr>
        </p:nvSpPr>
        <p:spPr>
          <a:xfrm rot="299866">
            <a:off x="764484" y="2679783"/>
            <a:ext cx="1938771" cy="1938771"/>
          </a:xfrm>
          <a:prstGeom prst="snip1Rect">
            <a:avLst>
              <a:gd fmla="val 16667" name="adj"/>
            </a:avLst>
          </a:prstGeom>
          <a:noFill/>
          <a:ln>
            <a:noFill/>
          </a:ln>
        </p:spPr>
      </p:sp>
      <p:sp>
        <p:nvSpPr>
          <p:cNvPr id="230" name="Google Shape;230;p39"/>
          <p:cNvSpPr/>
          <p:nvPr>
            <p:ph idx="3" type="pic"/>
          </p:nvPr>
        </p:nvSpPr>
        <p:spPr>
          <a:xfrm rot="-299913">
            <a:off x="3602840" y="2620826"/>
            <a:ext cx="1938472" cy="1938472"/>
          </a:xfrm>
          <a:prstGeom prst="snip1Rect">
            <a:avLst>
              <a:gd fmla="val 16667" name="adj"/>
            </a:avLst>
          </a:prstGeom>
          <a:noFill/>
          <a:ln>
            <a:noFill/>
          </a:ln>
        </p:spPr>
      </p:sp>
      <p:sp>
        <p:nvSpPr>
          <p:cNvPr id="231" name="Google Shape;231;p39"/>
          <p:cNvSpPr/>
          <p:nvPr>
            <p:ph idx="4" type="pic"/>
          </p:nvPr>
        </p:nvSpPr>
        <p:spPr>
          <a:xfrm rot="299913">
            <a:off x="6440891" y="2679947"/>
            <a:ext cx="1938472" cy="1938472"/>
          </a:xfrm>
          <a:prstGeom prst="snip1Rect">
            <a:avLst>
              <a:gd fmla="val 16667" name="adj"/>
            </a:avLst>
          </a:prstGeom>
          <a:noFill/>
          <a:ln>
            <a:noFill/>
          </a:ln>
        </p:spPr>
      </p:sp>
      <p:sp>
        <p:nvSpPr>
          <p:cNvPr id="232" name="Google Shape;232;p3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39"/>
          <p:cNvSpPr txBox="1"/>
          <p:nvPr>
            <p:ph idx="1" type="subTitle"/>
          </p:nvPr>
        </p:nvSpPr>
        <p:spPr>
          <a:xfrm>
            <a:off x="381063"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4" name="Google Shape;234;p39"/>
          <p:cNvSpPr txBox="1"/>
          <p:nvPr>
            <p:ph idx="5" type="body"/>
          </p:nvPr>
        </p:nvSpPr>
        <p:spPr>
          <a:xfrm>
            <a:off x="381063"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5" name="Google Shape;235;p39"/>
          <p:cNvSpPr txBox="1"/>
          <p:nvPr>
            <p:ph idx="6" type="subTitle"/>
          </p:nvPr>
        </p:nvSpPr>
        <p:spPr>
          <a:xfrm>
            <a:off x="3219300"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6" name="Google Shape;236;p39"/>
          <p:cNvSpPr txBox="1"/>
          <p:nvPr>
            <p:ph idx="7" type="body"/>
          </p:nvPr>
        </p:nvSpPr>
        <p:spPr>
          <a:xfrm>
            <a:off x="3219300"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7" name="Google Shape;237;p39"/>
          <p:cNvSpPr txBox="1"/>
          <p:nvPr>
            <p:ph idx="8" type="subTitle"/>
          </p:nvPr>
        </p:nvSpPr>
        <p:spPr>
          <a:xfrm>
            <a:off x="6057538" y="1182922"/>
            <a:ext cx="27054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238" name="Google Shape;238;p39"/>
          <p:cNvSpPr txBox="1"/>
          <p:nvPr>
            <p:ph idx="9" type="body"/>
          </p:nvPr>
        </p:nvSpPr>
        <p:spPr>
          <a:xfrm>
            <a:off x="6057538" y="1521625"/>
            <a:ext cx="27054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239" name="Google Shape;239;p39"/>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0" name="Google Shape;240;p3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1" name="Google Shape;241;p3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1">
  <p:cSld name="ONE_COLUMN_TEXT">
    <p:bg>
      <p:bgPr>
        <a:solidFill>
          <a:schemeClr val="lt1"/>
        </a:solidFill>
      </p:bgPr>
    </p:bg>
    <p:spTree>
      <p:nvGrpSpPr>
        <p:cNvPr id="242" name="Shape 242"/>
        <p:cNvGrpSpPr/>
        <p:nvPr/>
      </p:nvGrpSpPr>
      <p:grpSpPr>
        <a:xfrm>
          <a:off x="0" y="0"/>
          <a:ext cx="0" cy="0"/>
          <a:chOff x="0" y="0"/>
          <a:chExt cx="0" cy="0"/>
        </a:xfrm>
      </p:grpSpPr>
      <p:sp>
        <p:nvSpPr>
          <p:cNvPr id="243" name="Google Shape;243;p40"/>
          <p:cNvSpPr/>
          <p:nvPr>
            <p:ph idx="2" type="pic"/>
          </p:nvPr>
        </p:nvSpPr>
        <p:spPr>
          <a:xfrm>
            <a:off x="434125" y="2147825"/>
            <a:ext cx="8275200" cy="2679300"/>
          </a:xfrm>
          <a:prstGeom prst="snip1Rect">
            <a:avLst>
              <a:gd fmla="val 29467" name="adj"/>
            </a:avLst>
          </a:prstGeom>
          <a:noFill/>
          <a:ln>
            <a:noFill/>
          </a:ln>
        </p:spPr>
      </p:sp>
      <p:sp>
        <p:nvSpPr>
          <p:cNvPr id="244" name="Google Shape;244;p4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5" name="Google Shape;245;p40"/>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6" name="Google Shape;246;p40"/>
          <p:cNvSpPr txBox="1"/>
          <p:nvPr>
            <p:ph idx="1" type="body"/>
          </p:nvPr>
        </p:nvSpPr>
        <p:spPr>
          <a:xfrm>
            <a:off x="333925" y="1163150"/>
            <a:ext cx="8475600" cy="7080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47" name="Google Shape;247;p4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48" name="Google Shape;248;p4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left">
  <p:cSld name="ONE_COLUMN_TEXT_1">
    <p:bg>
      <p:bgPr>
        <a:solidFill>
          <a:schemeClr val="lt1"/>
        </a:solidFill>
      </p:bgPr>
    </p:bg>
    <p:spTree>
      <p:nvGrpSpPr>
        <p:cNvPr id="249" name="Shape 249"/>
        <p:cNvGrpSpPr/>
        <p:nvPr/>
      </p:nvGrpSpPr>
      <p:grpSpPr>
        <a:xfrm>
          <a:off x="0" y="0"/>
          <a:ext cx="0" cy="0"/>
          <a:chOff x="0" y="0"/>
          <a:chExt cx="0" cy="0"/>
        </a:xfrm>
      </p:grpSpPr>
      <p:grpSp>
        <p:nvGrpSpPr>
          <p:cNvPr id="250" name="Google Shape;250;p41"/>
          <p:cNvGrpSpPr/>
          <p:nvPr/>
        </p:nvGrpSpPr>
        <p:grpSpPr>
          <a:xfrm>
            <a:off x="433788" y="1202208"/>
            <a:ext cx="2632899" cy="904617"/>
            <a:chOff x="433788" y="1202208"/>
            <a:chExt cx="2632899" cy="904617"/>
          </a:xfrm>
        </p:grpSpPr>
        <p:sp>
          <p:nvSpPr>
            <p:cNvPr id="251" name="Google Shape;251;p41"/>
            <p:cNvSpPr/>
            <p:nvPr/>
          </p:nvSpPr>
          <p:spPr>
            <a:xfrm>
              <a:off x="433788" y="1202325"/>
              <a:ext cx="2632800" cy="904500"/>
            </a:xfrm>
            <a:prstGeom prst="snip1Rect">
              <a:avLst>
                <a:gd fmla="val 35102"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52" name="Google Shape;252;p41"/>
            <p:cNvSpPr/>
            <p:nvPr/>
          </p:nvSpPr>
          <p:spPr>
            <a:xfrm rot="-6523">
              <a:off x="2750486"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53" name="Google Shape;253;p41"/>
          <p:cNvSpPr txBox="1"/>
          <p:nvPr>
            <p:ph idx="1" type="subTitle"/>
          </p:nvPr>
        </p:nvSpPr>
        <p:spPr>
          <a:xfrm>
            <a:off x="437000"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54" name="Google Shape;254;p41"/>
          <p:cNvSpPr txBox="1"/>
          <p:nvPr>
            <p:ph idx="2" type="body"/>
          </p:nvPr>
        </p:nvSpPr>
        <p:spPr>
          <a:xfrm>
            <a:off x="437000"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55" name="Google Shape;255;p41"/>
          <p:cNvSpPr/>
          <p:nvPr>
            <p:ph idx="3" type="pic"/>
          </p:nvPr>
        </p:nvSpPr>
        <p:spPr>
          <a:xfrm>
            <a:off x="434125" y="2147825"/>
            <a:ext cx="8275200" cy="2679300"/>
          </a:xfrm>
          <a:prstGeom prst="snip1Rect">
            <a:avLst>
              <a:gd fmla="val 29467" name="adj"/>
            </a:avLst>
          </a:prstGeom>
          <a:noFill/>
          <a:ln>
            <a:noFill/>
          </a:ln>
        </p:spPr>
      </p:sp>
      <p:sp>
        <p:nvSpPr>
          <p:cNvPr id="256" name="Google Shape;256;p4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1"/>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8" name="Google Shape;258;p41"/>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59" name="Google Shape;259;p41"/>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extLst>
    <p:ext uri="{DCECCB84-F9BA-43D5-87BE-67443E8EF086}">
      <p15:sldGuideLst>
        <p15:guide id="1" pos="273">
          <p15:clr>
            <a:srgbClr val="E46962"/>
          </p15:clr>
        </p15:guide>
        <p15:guide id="2" orient="horz" pos="1353">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middle">
  <p:cSld name="ONE_COLUMN_TEXT_1_2">
    <p:bg>
      <p:bgPr>
        <a:solidFill>
          <a:schemeClr val="lt1"/>
        </a:solidFill>
      </p:bgPr>
    </p:bg>
    <p:spTree>
      <p:nvGrpSpPr>
        <p:cNvPr id="260" name="Shape 260"/>
        <p:cNvGrpSpPr/>
        <p:nvPr/>
      </p:nvGrpSpPr>
      <p:grpSpPr>
        <a:xfrm>
          <a:off x="0" y="0"/>
          <a:ext cx="0" cy="0"/>
          <a:chOff x="0" y="0"/>
          <a:chExt cx="0" cy="0"/>
        </a:xfrm>
      </p:grpSpPr>
      <p:grpSp>
        <p:nvGrpSpPr>
          <p:cNvPr id="261" name="Google Shape;261;p42"/>
          <p:cNvGrpSpPr/>
          <p:nvPr/>
        </p:nvGrpSpPr>
        <p:grpSpPr>
          <a:xfrm>
            <a:off x="3253950" y="1202208"/>
            <a:ext cx="2632899" cy="904617"/>
            <a:chOff x="3253950" y="1202208"/>
            <a:chExt cx="2632899" cy="904617"/>
          </a:xfrm>
        </p:grpSpPr>
        <p:sp>
          <p:nvSpPr>
            <p:cNvPr id="262" name="Google Shape;262;p42"/>
            <p:cNvSpPr/>
            <p:nvPr/>
          </p:nvSpPr>
          <p:spPr>
            <a:xfrm>
              <a:off x="3253950" y="1202325"/>
              <a:ext cx="2632800" cy="904500"/>
            </a:xfrm>
            <a:prstGeom prst="snip1Rect">
              <a:avLst>
                <a:gd fmla="val 35102"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263" name="Google Shape;263;p42"/>
            <p:cNvSpPr/>
            <p:nvPr/>
          </p:nvSpPr>
          <p:spPr>
            <a:xfrm rot="-6523">
              <a:off x="5570649"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a:ea typeface="Inter Tight"/>
                  <a:cs typeface="Inter Tight"/>
                  <a:sym typeface="Inter Tight"/>
                </a:rPr>
                <a:t> </a:t>
              </a:r>
              <a:endParaRPr>
                <a:solidFill>
                  <a:schemeClr val="lt2"/>
                </a:solidFill>
                <a:latin typeface="Inter Tight"/>
                <a:ea typeface="Inter Tight"/>
                <a:cs typeface="Inter Tight"/>
                <a:sym typeface="Inter Tight"/>
              </a:endParaRPr>
            </a:p>
          </p:txBody>
        </p:sp>
      </p:grpSp>
      <p:sp>
        <p:nvSpPr>
          <p:cNvPr id="264" name="Google Shape;264;p42"/>
          <p:cNvSpPr txBox="1"/>
          <p:nvPr>
            <p:ph idx="1" type="subTitle"/>
          </p:nvPr>
        </p:nvSpPr>
        <p:spPr>
          <a:xfrm>
            <a:off x="3257163" y="1202200"/>
            <a:ext cx="2322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65" name="Google Shape;265;p42"/>
          <p:cNvSpPr txBox="1"/>
          <p:nvPr>
            <p:ph idx="2" type="body"/>
          </p:nvPr>
        </p:nvSpPr>
        <p:spPr>
          <a:xfrm>
            <a:off x="3257163" y="1460325"/>
            <a:ext cx="26328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66" name="Google Shape;266;p42"/>
          <p:cNvSpPr/>
          <p:nvPr>
            <p:ph idx="3" type="pic"/>
          </p:nvPr>
        </p:nvSpPr>
        <p:spPr>
          <a:xfrm>
            <a:off x="434125" y="2147825"/>
            <a:ext cx="8275200" cy="2679300"/>
          </a:xfrm>
          <a:prstGeom prst="snip1Rect">
            <a:avLst>
              <a:gd fmla="val 29467" name="adj"/>
            </a:avLst>
          </a:prstGeom>
          <a:noFill/>
          <a:ln>
            <a:noFill/>
          </a:ln>
        </p:spPr>
      </p:sp>
      <p:sp>
        <p:nvSpPr>
          <p:cNvPr id="267" name="Google Shape;267;p4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42"/>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9" name="Google Shape;269;p42"/>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0" name="Google Shape;270;p42"/>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pop-up right, long text">
  <p:cSld name="ONE_COLUMN_TEXT_1_1">
    <p:bg>
      <p:bgPr>
        <a:solidFill>
          <a:schemeClr val="lt1"/>
        </a:solidFill>
      </p:bgPr>
    </p:bg>
    <p:spTree>
      <p:nvGrpSpPr>
        <p:cNvPr id="271" name="Shape 271"/>
        <p:cNvGrpSpPr/>
        <p:nvPr/>
      </p:nvGrpSpPr>
      <p:grpSpPr>
        <a:xfrm>
          <a:off x="0" y="0"/>
          <a:ext cx="0" cy="0"/>
          <a:chOff x="0" y="0"/>
          <a:chExt cx="0" cy="0"/>
        </a:xfrm>
      </p:grpSpPr>
      <p:sp>
        <p:nvSpPr>
          <p:cNvPr id="272" name="Google Shape;272;p43"/>
          <p:cNvSpPr/>
          <p:nvPr/>
        </p:nvSpPr>
        <p:spPr>
          <a:xfrm>
            <a:off x="3253825" y="1202325"/>
            <a:ext cx="5453100" cy="904500"/>
          </a:xfrm>
          <a:prstGeom prst="snip1Rect">
            <a:avLst>
              <a:gd fmla="val 35019"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73" name="Google Shape;273;p43"/>
          <p:cNvSpPr txBox="1"/>
          <p:nvPr>
            <p:ph idx="1" type="subTitle"/>
          </p:nvPr>
        </p:nvSpPr>
        <p:spPr>
          <a:xfrm>
            <a:off x="3253950" y="1202200"/>
            <a:ext cx="5136900" cy="354000"/>
          </a:xfrm>
          <a:prstGeom prst="rect">
            <a:avLst/>
          </a:prstGeom>
        </p:spPr>
        <p:txBody>
          <a:bodyPr anchorCtr="0" anchor="t" bIns="91425" lIns="91425" spcFirstLastPara="1" rIns="91425" wrap="square" tIns="91425">
            <a:spAutoFit/>
          </a:bodyPr>
          <a:lstStyle>
            <a:lvl1pPr lvl="0">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1pPr>
            <a:lvl2pPr lvl="1">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2pPr>
            <a:lvl3pPr lvl="2">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3pPr>
            <a:lvl4pPr lvl="3">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4pPr>
            <a:lvl5pPr lvl="4">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5pPr>
            <a:lvl6pPr lvl="5">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6pPr>
            <a:lvl7pPr lvl="6">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7pPr>
            <a:lvl8pPr lvl="7">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8pPr>
            <a:lvl9pPr lvl="8">
              <a:spcBef>
                <a:spcPts val="0"/>
              </a:spcBef>
              <a:spcAft>
                <a:spcPts val="0"/>
              </a:spcAft>
              <a:buClr>
                <a:schemeClr val="lt1"/>
              </a:buClr>
              <a:buSzPts val="1100"/>
              <a:buFont typeface="Inter Tight Medium"/>
              <a:buNone/>
              <a:defRPr sz="1100">
                <a:solidFill>
                  <a:schemeClr val="lt1"/>
                </a:solidFill>
                <a:latin typeface="Inter Tight Medium"/>
                <a:ea typeface="Inter Tight Medium"/>
                <a:cs typeface="Inter Tight Medium"/>
                <a:sym typeface="Inter Tight Medium"/>
              </a:defRPr>
            </a:lvl9pPr>
          </a:lstStyle>
          <a:p/>
        </p:txBody>
      </p:sp>
      <p:sp>
        <p:nvSpPr>
          <p:cNvPr id="274" name="Google Shape;274;p43"/>
          <p:cNvSpPr/>
          <p:nvPr>
            <p:ph idx="2" type="pic"/>
          </p:nvPr>
        </p:nvSpPr>
        <p:spPr>
          <a:xfrm>
            <a:off x="434125" y="2147825"/>
            <a:ext cx="8275200" cy="2679300"/>
          </a:xfrm>
          <a:prstGeom prst="snip1Rect">
            <a:avLst>
              <a:gd fmla="val 29467" name="adj"/>
            </a:avLst>
          </a:prstGeom>
          <a:noFill/>
          <a:ln>
            <a:noFill/>
          </a:ln>
        </p:spPr>
      </p:sp>
      <p:sp>
        <p:nvSpPr>
          <p:cNvPr id="275" name="Google Shape;275;p43"/>
          <p:cNvSpPr txBox="1"/>
          <p:nvPr>
            <p:ph idx="3" type="body"/>
          </p:nvPr>
        </p:nvSpPr>
        <p:spPr>
          <a:xfrm>
            <a:off x="3253950" y="1460325"/>
            <a:ext cx="5453100" cy="646500"/>
          </a:xfrm>
          <a:prstGeom prst="rect">
            <a:avLst/>
          </a:prstGeom>
        </p:spPr>
        <p:txBody>
          <a:bodyPr anchorCtr="0" anchor="t" bIns="91425" lIns="91425" spcFirstLastPara="1" rIns="91425" wrap="square" tIns="91425">
            <a:sp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276" name="Google Shape;276;p4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43"/>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8" name="Google Shape;278;p43"/>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79" name="Google Shape;279;p43"/>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80" name="Google Shape;280;p43"/>
          <p:cNvSpPr/>
          <p:nvPr/>
        </p:nvSpPr>
        <p:spPr>
          <a:xfrm rot="-6523">
            <a:off x="8390811" y="1202508"/>
            <a:ext cx="316201" cy="318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Tight"/>
                <a:ea typeface="Inter Tight"/>
                <a:cs typeface="Inter Tight"/>
                <a:sym typeface="Inter Tight"/>
              </a:rPr>
              <a:t> </a:t>
            </a:r>
            <a:endParaRPr>
              <a:solidFill>
                <a:schemeClr val="dk1"/>
              </a:solidFill>
              <a:latin typeface="Inter Tight"/>
              <a:ea typeface="Inter Tight"/>
              <a:cs typeface="Inter Tight"/>
              <a:sym typeface="Inter T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
    <p:bg>
      <p:bgPr>
        <a:solidFill>
          <a:schemeClr val="lt1"/>
        </a:solidFill>
      </p:bgPr>
    </p:bg>
    <p:spTree>
      <p:nvGrpSpPr>
        <p:cNvPr id="281" name="Shape 281"/>
        <p:cNvGrpSpPr/>
        <p:nvPr/>
      </p:nvGrpSpPr>
      <p:grpSpPr>
        <a:xfrm>
          <a:off x="0" y="0"/>
          <a:ext cx="0" cy="0"/>
          <a:chOff x="0" y="0"/>
          <a:chExt cx="0" cy="0"/>
        </a:xfrm>
      </p:grpSpPr>
      <p:grpSp>
        <p:nvGrpSpPr>
          <p:cNvPr id="282" name="Google Shape;282;p44"/>
          <p:cNvGrpSpPr/>
          <p:nvPr/>
        </p:nvGrpSpPr>
        <p:grpSpPr>
          <a:xfrm>
            <a:off x="0" y="-444900"/>
            <a:ext cx="9144000" cy="5588500"/>
            <a:chOff x="0" y="-444900"/>
            <a:chExt cx="9144000" cy="5588500"/>
          </a:xfrm>
        </p:grpSpPr>
        <p:grpSp>
          <p:nvGrpSpPr>
            <p:cNvPr id="283" name="Google Shape;283;p44"/>
            <p:cNvGrpSpPr/>
            <p:nvPr/>
          </p:nvGrpSpPr>
          <p:grpSpPr>
            <a:xfrm>
              <a:off x="0" y="100"/>
              <a:ext cx="9144000" cy="5143500"/>
              <a:chOff x="0" y="100"/>
              <a:chExt cx="9144000" cy="5143500"/>
            </a:xfrm>
          </p:grpSpPr>
          <p:sp>
            <p:nvSpPr>
              <p:cNvPr id="284" name="Google Shape;284;p44"/>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285" name="Google Shape;285;p44"/>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grpSp>
        <p:sp>
          <p:nvSpPr>
            <p:cNvPr id="286" name="Google Shape;286;p44"/>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287" name="Google Shape;287;p4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8" name="Google Shape;288;p44"/>
          <p:cNvSpPr txBox="1"/>
          <p:nvPr>
            <p:ph type="title"/>
          </p:nvPr>
        </p:nvSpPr>
        <p:spPr>
          <a:xfrm>
            <a:off x="2479675" y="1637413"/>
            <a:ext cx="41847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89" name="Google Shape;289;p44"/>
          <p:cNvSpPr txBox="1"/>
          <p:nvPr>
            <p:ph idx="1" type="body"/>
          </p:nvPr>
        </p:nvSpPr>
        <p:spPr>
          <a:xfrm>
            <a:off x="2479675" y="2291377"/>
            <a:ext cx="4184700" cy="2288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Clr>
                <a:schemeClr val="lt1"/>
              </a:buClr>
              <a:buSzPts val="1700"/>
              <a:buChar char="●"/>
              <a:defRPr>
                <a:solidFill>
                  <a:schemeClr val="lt1"/>
                </a:solidFill>
              </a:defRPr>
            </a:lvl1pPr>
            <a:lvl2pPr indent="-336550" lvl="1" marL="914400">
              <a:spcBef>
                <a:spcPts val="0"/>
              </a:spcBef>
              <a:spcAft>
                <a:spcPts val="0"/>
              </a:spcAft>
              <a:buClr>
                <a:schemeClr val="lt1"/>
              </a:buClr>
              <a:buSzPts val="1700"/>
              <a:buChar char="○"/>
              <a:defRPr>
                <a:solidFill>
                  <a:schemeClr val="lt1"/>
                </a:solidFill>
              </a:defRPr>
            </a:lvl2pPr>
            <a:lvl3pPr indent="-336550" lvl="2" marL="1371600">
              <a:spcBef>
                <a:spcPts val="0"/>
              </a:spcBef>
              <a:spcAft>
                <a:spcPts val="0"/>
              </a:spcAft>
              <a:buClr>
                <a:schemeClr val="lt1"/>
              </a:buClr>
              <a:buSzPts val="1700"/>
              <a:buChar char="■"/>
              <a:defRPr>
                <a:solidFill>
                  <a:schemeClr val="lt1"/>
                </a:solidFill>
              </a:defRPr>
            </a:lvl3pPr>
            <a:lvl4pPr indent="-336550" lvl="3" marL="1828800">
              <a:spcBef>
                <a:spcPts val="0"/>
              </a:spcBef>
              <a:spcAft>
                <a:spcPts val="0"/>
              </a:spcAft>
              <a:buClr>
                <a:schemeClr val="lt1"/>
              </a:buClr>
              <a:buSzPts val="1700"/>
              <a:buChar char="●"/>
              <a:defRPr>
                <a:solidFill>
                  <a:schemeClr val="lt1"/>
                </a:solidFill>
              </a:defRPr>
            </a:lvl4pPr>
            <a:lvl5pPr indent="-336550" lvl="4" marL="2286000">
              <a:spcBef>
                <a:spcPts val="0"/>
              </a:spcBef>
              <a:spcAft>
                <a:spcPts val="0"/>
              </a:spcAft>
              <a:buClr>
                <a:schemeClr val="lt1"/>
              </a:buClr>
              <a:buSzPts val="1700"/>
              <a:buChar char="○"/>
              <a:defRPr>
                <a:solidFill>
                  <a:schemeClr val="lt1"/>
                </a:solidFill>
              </a:defRPr>
            </a:lvl5pPr>
            <a:lvl6pPr indent="-336550" lvl="5" marL="2743200">
              <a:spcBef>
                <a:spcPts val="0"/>
              </a:spcBef>
              <a:spcAft>
                <a:spcPts val="0"/>
              </a:spcAft>
              <a:buClr>
                <a:schemeClr val="lt1"/>
              </a:buClr>
              <a:buSzPts val="1700"/>
              <a:buChar char="■"/>
              <a:defRPr>
                <a:solidFill>
                  <a:schemeClr val="lt1"/>
                </a:solidFill>
              </a:defRPr>
            </a:lvl6pPr>
            <a:lvl7pPr indent="-336550" lvl="6" marL="3200400">
              <a:spcBef>
                <a:spcPts val="0"/>
              </a:spcBef>
              <a:spcAft>
                <a:spcPts val="0"/>
              </a:spcAft>
              <a:buClr>
                <a:schemeClr val="lt1"/>
              </a:buClr>
              <a:buSzPts val="1700"/>
              <a:buChar char="●"/>
              <a:defRPr>
                <a:solidFill>
                  <a:schemeClr val="lt1"/>
                </a:solidFill>
              </a:defRPr>
            </a:lvl7pPr>
            <a:lvl8pPr indent="-336550" lvl="7" marL="3657600">
              <a:spcBef>
                <a:spcPts val="0"/>
              </a:spcBef>
              <a:spcAft>
                <a:spcPts val="0"/>
              </a:spcAft>
              <a:buClr>
                <a:schemeClr val="lt1"/>
              </a:buClr>
              <a:buSzPts val="1700"/>
              <a:buChar char="○"/>
              <a:defRPr>
                <a:solidFill>
                  <a:schemeClr val="lt1"/>
                </a:solidFill>
              </a:defRPr>
            </a:lvl8pPr>
            <a:lvl9pPr indent="-336550" lvl="8" marL="4114800">
              <a:spcBef>
                <a:spcPts val="0"/>
              </a:spcBef>
              <a:spcAft>
                <a:spcPts val="0"/>
              </a:spcAft>
              <a:buClr>
                <a:schemeClr val="lt1"/>
              </a:buClr>
              <a:buSzPts val="1700"/>
              <a:buChar char="■"/>
              <a:defRPr>
                <a:solidFill>
                  <a:schemeClr val="lt1"/>
                </a:solidFill>
              </a:defRPr>
            </a:lvl9pPr>
          </a:lstStyle>
          <a:p/>
        </p:txBody>
      </p:sp>
      <p:sp>
        <p:nvSpPr>
          <p:cNvPr id="290" name="Google Shape;290;p44"/>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291" name="Google Shape;291;p44"/>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2">
  <p:cSld name="MAIN_POINT">
    <p:bg>
      <p:bgPr>
        <a:solidFill>
          <a:schemeClr val="lt1"/>
        </a:solidFill>
      </p:bgPr>
    </p:bg>
    <p:spTree>
      <p:nvGrpSpPr>
        <p:cNvPr id="292" name="Shape 292"/>
        <p:cNvGrpSpPr/>
        <p:nvPr/>
      </p:nvGrpSpPr>
      <p:grpSpPr>
        <a:xfrm>
          <a:off x="0" y="0"/>
          <a:ext cx="0" cy="0"/>
          <a:chOff x="0" y="0"/>
          <a:chExt cx="0" cy="0"/>
        </a:xfrm>
      </p:grpSpPr>
      <p:sp>
        <p:nvSpPr>
          <p:cNvPr id="293" name="Google Shape;293;p45"/>
          <p:cNvSpPr/>
          <p:nvPr>
            <p:ph idx="2" type="pic"/>
          </p:nvPr>
        </p:nvSpPr>
        <p:spPr>
          <a:xfrm rot="300107">
            <a:off x="4903200" y="846465"/>
            <a:ext cx="3950142" cy="3456249"/>
          </a:xfrm>
          <a:prstGeom prst="snip1Rect">
            <a:avLst>
              <a:gd fmla="val 16667" name="adj"/>
            </a:avLst>
          </a:prstGeom>
          <a:noFill/>
          <a:ln>
            <a:noFill/>
          </a:ln>
        </p:spPr>
      </p:sp>
      <p:sp>
        <p:nvSpPr>
          <p:cNvPr id="294" name="Google Shape;294;p4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45"/>
          <p:cNvSpPr txBox="1"/>
          <p:nvPr>
            <p:ph type="title"/>
          </p:nvPr>
        </p:nvSpPr>
        <p:spPr>
          <a:xfrm>
            <a:off x="3339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6" name="Google Shape;296;p45"/>
          <p:cNvSpPr txBox="1"/>
          <p:nvPr>
            <p:ph idx="1" type="body"/>
          </p:nvPr>
        </p:nvSpPr>
        <p:spPr>
          <a:xfrm>
            <a:off x="3339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297" name="Google Shape;297;p45"/>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298" name="Google Shape;298;p45"/>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3">
  <p:cSld name="MAIN_POINT_1">
    <p:bg>
      <p:bgPr>
        <a:solidFill>
          <a:schemeClr val="lt1"/>
        </a:solidFill>
      </p:bgPr>
    </p:bg>
    <p:spTree>
      <p:nvGrpSpPr>
        <p:cNvPr id="299" name="Shape 299"/>
        <p:cNvGrpSpPr/>
        <p:nvPr/>
      </p:nvGrpSpPr>
      <p:grpSpPr>
        <a:xfrm>
          <a:off x="0" y="0"/>
          <a:ext cx="0" cy="0"/>
          <a:chOff x="0" y="0"/>
          <a:chExt cx="0" cy="0"/>
        </a:xfrm>
      </p:grpSpPr>
      <p:sp>
        <p:nvSpPr>
          <p:cNvPr id="300" name="Google Shape;300;p46"/>
          <p:cNvSpPr/>
          <p:nvPr>
            <p:ph idx="2" type="pic"/>
          </p:nvPr>
        </p:nvSpPr>
        <p:spPr>
          <a:xfrm rot="-300067">
            <a:off x="550589" y="883785"/>
            <a:ext cx="3630622" cy="3658027"/>
          </a:xfrm>
          <a:prstGeom prst="snip1Rect">
            <a:avLst>
              <a:gd fmla="val 16667" name="adj"/>
            </a:avLst>
          </a:prstGeom>
          <a:noFill/>
          <a:ln>
            <a:noFill/>
          </a:ln>
        </p:spPr>
      </p:sp>
      <p:sp>
        <p:nvSpPr>
          <p:cNvPr id="301" name="Google Shape;301;p46"/>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46"/>
          <p:cNvSpPr txBox="1"/>
          <p:nvPr>
            <p:ph type="title"/>
          </p:nvPr>
        </p:nvSpPr>
        <p:spPr>
          <a:xfrm>
            <a:off x="5204625" y="124953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3" name="Google Shape;303;p46"/>
          <p:cNvSpPr txBox="1"/>
          <p:nvPr>
            <p:ph idx="1" type="body"/>
          </p:nvPr>
        </p:nvSpPr>
        <p:spPr>
          <a:xfrm>
            <a:off x="5204625" y="2291390"/>
            <a:ext cx="3662100" cy="1493100"/>
          </a:xfrm>
          <a:prstGeom prst="rect">
            <a:avLst/>
          </a:prstGeom>
        </p:spPr>
        <p:txBody>
          <a:bodyPr anchorCtr="0" anchor="t" bIns="91425" lIns="91425" spcFirstLastPara="1" rIns="91425" wrap="square" tIns="91425">
            <a:spAutoFit/>
          </a:bodyPr>
          <a:lstStyle>
            <a:lvl1pPr indent="-336550" lvl="0" marL="457200">
              <a:spcBef>
                <a:spcPts val="0"/>
              </a:spcBef>
              <a:spcAft>
                <a:spcPts val="0"/>
              </a:spcAft>
              <a:buSzPts val="1700"/>
              <a:buChar char="●"/>
              <a:defRPr/>
            </a:lvl1pPr>
            <a:lvl2pPr indent="-336550" lvl="1" marL="914400">
              <a:spcBef>
                <a:spcPts val="0"/>
              </a:spcBef>
              <a:spcAft>
                <a:spcPts val="0"/>
              </a:spcAft>
              <a:buSzPts val="1700"/>
              <a:buChar char="○"/>
              <a:defRPr/>
            </a:lvl2pPr>
            <a:lvl3pPr indent="-336550" lvl="2" marL="1371600">
              <a:spcBef>
                <a:spcPts val="0"/>
              </a:spcBef>
              <a:spcAft>
                <a:spcPts val="0"/>
              </a:spcAft>
              <a:buSzPts val="1700"/>
              <a:buChar char="■"/>
              <a:defRPr/>
            </a:lvl3pPr>
            <a:lvl4pPr indent="-336550" lvl="3" marL="1828800">
              <a:spcBef>
                <a:spcPts val="0"/>
              </a:spcBef>
              <a:spcAft>
                <a:spcPts val="0"/>
              </a:spcAft>
              <a:buSzPts val="1700"/>
              <a:buChar char="●"/>
              <a:defRPr/>
            </a:lvl4pPr>
            <a:lvl5pPr indent="-336550" lvl="4" marL="2286000">
              <a:spcBef>
                <a:spcPts val="0"/>
              </a:spcBef>
              <a:spcAft>
                <a:spcPts val="0"/>
              </a:spcAft>
              <a:buSzPts val="1700"/>
              <a:buChar char="○"/>
              <a:defRPr/>
            </a:lvl5pPr>
            <a:lvl6pPr indent="-336550" lvl="5" marL="2743200">
              <a:spcBef>
                <a:spcPts val="0"/>
              </a:spcBef>
              <a:spcAft>
                <a:spcPts val="0"/>
              </a:spcAft>
              <a:buSzPts val="1700"/>
              <a:buChar char="■"/>
              <a:defRPr/>
            </a:lvl6pPr>
            <a:lvl7pPr indent="-336550" lvl="6" marL="3200400">
              <a:spcBef>
                <a:spcPts val="0"/>
              </a:spcBef>
              <a:spcAft>
                <a:spcPts val="0"/>
              </a:spcAft>
              <a:buSzPts val="1700"/>
              <a:buChar char="●"/>
              <a:defRPr/>
            </a:lvl7pPr>
            <a:lvl8pPr indent="-336550" lvl="7" marL="3657600">
              <a:spcBef>
                <a:spcPts val="0"/>
              </a:spcBef>
              <a:spcAft>
                <a:spcPts val="0"/>
              </a:spcAft>
              <a:buSzPts val="1700"/>
              <a:buChar char="○"/>
              <a:defRPr/>
            </a:lvl8pPr>
            <a:lvl9pPr indent="-336550" lvl="8" marL="4114800">
              <a:spcBef>
                <a:spcPts val="0"/>
              </a:spcBef>
              <a:spcAft>
                <a:spcPts val="0"/>
              </a:spcAft>
              <a:buSzPts val="1700"/>
              <a:buChar char="■"/>
              <a:defRPr/>
            </a:lvl9pPr>
          </a:lstStyle>
          <a:p/>
        </p:txBody>
      </p:sp>
      <p:sp>
        <p:nvSpPr>
          <p:cNvPr id="304" name="Google Shape;304;p46"/>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05" name="Google Shape;305;p46"/>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descriptions">
  <p:cSld name="SECTION_TITLE_AND_DESCRIPTION">
    <p:bg>
      <p:bgPr>
        <a:solidFill>
          <a:schemeClr val="lt1"/>
        </a:solidFill>
      </p:bgPr>
    </p:bg>
    <p:spTree>
      <p:nvGrpSpPr>
        <p:cNvPr id="306" name="Shape 306"/>
        <p:cNvGrpSpPr/>
        <p:nvPr/>
      </p:nvGrpSpPr>
      <p:grpSpPr>
        <a:xfrm>
          <a:off x="0" y="0"/>
          <a:ext cx="0" cy="0"/>
          <a:chOff x="0" y="0"/>
          <a:chExt cx="0" cy="0"/>
        </a:xfrm>
      </p:grpSpPr>
      <p:sp>
        <p:nvSpPr>
          <p:cNvPr id="307" name="Google Shape;307;p47"/>
          <p:cNvSpPr/>
          <p:nvPr>
            <p:ph idx="2" type="pic"/>
          </p:nvPr>
        </p:nvSpPr>
        <p:spPr>
          <a:xfrm>
            <a:off x="3544863" y="1543050"/>
            <a:ext cx="2057400" cy="2057400"/>
          </a:xfrm>
          <a:prstGeom prst="snip1Rect">
            <a:avLst>
              <a:gd fmla="val 24426" name="adj"/>
            </a:avLst>
          </a:prstGeom>
          <a:noFill/>
          <a:ln>
            <a:noFill/>
          </a:ln>
        </p:spPr>
      </p:sp>
      <p:sp>
        <p:nvSpPr>
          <p:cNvPr id="308" name="Google Shape;308;p47"/>
          <p:cNvSpPr/>
          <p:nvPr>
            <p:ph idx="3" type="pic"/>
          </p:nvPr>
        </p:nvSpPr>
        <p:spPr>
          <a:xfrm>
            <a:off x="6658538" y="1543050"/>
            <a:ext cx="2057400" cy="2057400"/>
          </a:xfrm>
          <a:prstGeom prst="snip1Rect">
            <a:avLst>
              <a:gd fmla="val 24426" name="adj"/>
            </a:avLst>
          </a:prstGeom>
          <a:noFill/>
          <a:ln>
            <a:noFill/>
          </a:ln>
        </p:spPr>
      </p:sp>
      <p:sp>
        <p:nvSpPr>
          <p:cNvPr id="309" name="Google Shape;309;p47"/>
          <p:cNvSpPr/>
          <p:nvPr>
            <p:ph idx="4" type="pic"/>
          </p:nvPr>
        </p:nvSpPr>
        <p:spPr>
          <a:xfrm>
            <a:off x="431200" y="1543050"/>
            <a:ext cx="2057400" cy="2057400"/>
          </a:xfrm>
          <a:prstGeom prst="snip1Rect">
            <a:avLst>
              <a:gd fmla="val 24426" name="adj"/>
            </a:avLst>
          </a:prstGeom>
          <a:noFill/>
          <a:ln>
            <a:noFill/>
          </a:ln>
        </p:spPr>
      </p:sp>
      <p:sp>
        <p:nvSpPr>
          <p:cNvPr id="310" name="Google Shape;310;p4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1" name="Google Shape;311;p47"/>
          <p:cNvSpPr txBox="1"/>
          <p:nvPr>
            <p:ph type="title"/>
          </p:nvPr>
        </p:nvSpPr>
        <p:spPr>
          <a:xfrm>
            <a:off x="333925" y="587150"/>
            <a:ext cx="84756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2" name="Google Shape;312;p47"/>
          <p:cNvSpPr txBox="1"/>
          <p:nvPr>
            <p:ph idx="1" type="subTitle"/>
          </p:nvPr>
        </p:nvSpPr>
        <p:spPr>
          <a:xfrm>
            <a:off x="381100"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3" name="Google Shape;313;p47"/>
          <p:cNvSpPr txBox="1"/>
          <p:nvPr>
            <p:ph idx="5" type="subTitle"/>
          </p:nvPr>
        </p:nvSpPr>
        <p:spPr>
          <a:xfrm>
            <a:off x="3494775"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4" name="Google Shape;314;p47"/>
          <p:cNvSpPr txBox="1"/>
          <p:nvPr>
            <p:ph idx="6" type="subTitle"/>
          </p:nvPr>
        </p:nvSpPr>
        <p:spPr>
          <a:xfrm>
            <a:off x="6608438" y="3676650"/>
            <a:ext cx="2107500" cy="354000"/>
          </a:xfrm>
          <a:prstGeom prst="rect">
            <a:avLst/>
          </a:prstGeom>
        </p:spPr>
        <p:txBody>
          <a:bodyPr anchorCtr="0" anchor="t" bIns="91425" lIns="91425" spcFirstLastPara="1" rIns="91425" wrap="square" tIns="91425">
            <a:spAutoFit/>
          </a:bodyPr>
          <a:lstStyle>
            <a:lvl1pPr lvl="0">
              <a:spcBef>
                <a:spcPts val="0"/>
              </a:spcBef>
              <a:spcAft>
                <a:spcPts val="0"/>
              </a:spcAft>
              <a:buSzPts val="1100"/>
              <a:buFont typeface="Inter Tight Medium"/>
              <a:buNone/>
              <a:defRPr sz="1100">
                <a:latin typeface="Inter Tight Medium"/>
                <a:ea typeface="Inter Tight Medium"/>
                <a:cs typeface="Inter Tight Medium"/>
                <a:sym typeface="Inter Tight Medium"/>
              </a:defRPr>
            </a:lvl1pPr>
            <a:lvl2pPr lvl="1">
              <a:spcBef>
                <a:spcPts val="0"/>
              </a:spcBef>
              <a:spcAft>
                <a:spcPts val="0"/>
              </a:spcAft>
              <a:buSzPts val="1100"/>
              <a:buFont typeface="Inter Tight Medium"/>
              <a:buNone/>
              <a:defRPr sz="1100">
                <a:latin typeface="Inter Tight Medium"/>
                <a:ea typeface="Inter Tight Medium"/>
                <a:cs typeface="Inter Tight Medium"/>
                <a:sym typeface="Inter Tight Medium"/>
              </a:defRPr>
            </a:lvl2pPr>
            <a:lvl3pPr lvl="2">
              <a:spcBef>
                <a:spcPts val="0"/>
              </a:spcBef>
              <a:spcAft>
                <a:spcPts val="0"/>
              </a:spcAft>
              <a:buSzPts val="1100"/>
              <a:buFont typeface="Inter Tight Medium"/>
              <a:buNone/>
              <a:defRPr sz="1100">
                <a:latin typeface="Inter Tight Medium"/>
                <a:ea typeface="Inter Tight Medium"/>
                <a:cs typeface="Inter Tight Medium"/>
                <a:sym typeface="Inter Tight Medium"/>
              </a:defRPr>
            </a:lvl3pPr>
            <a:lvl4pPr lvl="3">
              <a:spcBef>
                <a:spcPts val="0"/>
              </a:spcBef>
              <a:spcAft>
                <a:spcPts val="0"/>
              </a:spcAft>
              <a:buSzPts val="1100"/>
              <a:buFont typeface="Inter Tight Medium"/>
              <a:buNone/>
              <a:defRPr sz="1100">
                <a:latin typeface="Inter Tight Medium"/>
                <a:ea typeface="Inter Tight Medium"/>
                <a:cs typeface="Inter Tight Medium"/>
                <a:sym typeface="Inter Tight Medium"/>
              </a:defRPr>
            </a:lvl4pPr>
            <a:lvl5pPr lvl="4">
              <a:spcBef>
                <a:spcPts val="0"/>
              </a:spcBef>
              <a:spcAft>
                <a:spcPts val="0"/>
              </a:spcAft>
              <a:buSzPts val="1100"/>
              <a:buFont typeface="Inter Tight Medium"/>
              <a:buNone/>
              <a:defRPr sz="1100">
                <a:latin typeface="Inter Tight Medium"/>
                <a:ea typeface="Inter Tight Medium"/>
                <a:cs typeface="Inter Tight Medium"/>
                <a:sym typeface="Inter Tight Medium"/>
              </a:defRPr>
            </a:lvl5pPr>
            <a:lvl6pPr lvl="5">
              <a:spcBef>
                <a:spcPts val="0"/>
              </a:spcBef>
              <a:spcAft>
                <a:spcPts val="0"/>
              </a:spcAft>
              <a:buSzPts val="1100"/>
              <a:buFont typeface="Inter Tight Medium"/>
              <a:buNone/>
              <a:defRPr sz="1100">
                <a:latin typeface="Inter Tight Medium"/>
                <a:ea typeface="Inter Tight Medium"/>
                <a:cs typeface="Inter Tight Medium"/>
                <a:sym typeface="Inter Tight Medium"/>
              </a:defRPr>
            </a:lvl6pPr>
            <a:lvl7pPr lvl="6">
              <a:spcBef>
                <a:spcPts val="0"/>
              </a:spcBef>
              <a:spcAft>
                <a:spcPts val="0"/>
              </a:spcAft>
              <a:buSzPts val="1100"/>
              <a:buFont typeface="Inter Tight Medium"/>
              <a:buNone/>
              <a:defRPr sz="1100">
                <a:latin typeface="Inter Tight Medium"/>
                <a:ea typeface="Inter Tight Medium"/>
                <a:cs typeface="Inter Tight Medium"/>
                <a:sym typeface="Inter Tight Medium"/>
              </a:defRPr>
            </a:lvl7pPr>
            <a:lvl8pPr lvl="7">
              <a:spcBef>
                <a:spcPts val="0"/>
              </a:spcBef>
              <a:spcAft>
                <a:spcPts val="0"/>
              </a:spcAft>
              <a:buSzPts val="1100"/>
              <a:buFont typeface="Inter Tight Medium"/>
              <a:buNone/>
              <a:defRPr sz="1100">
                <a:latin typeface="Inter Tight Medium"/>
                <a:ea typeface="Inter Tight Medium"/>
                <a:cs typeface="Inter Tight Medium"/>
                <a:sym typeface="Inter Tight Medium"/>
              </a:defRPr>
            </a:lvl8pPr>
            <a:lvl9pPr lvl="8">
              <a:spcBef>
                <a:spcPts val="0"/>
              </a:spcBef>
              <a:spcAft>
                <a:spcPts val="0"/>
              </a:spcAft>
              <a:buSzPts val="1100"/>
              <a:buFont typeface="Inter Tight Medium"/>
              <a:buNone/>
              <a:defRPr sz="1100">
                <a:latin typeface="Inter Tight Medium"/>
                <a:ea typeface="Inter Tight Medium"/>
                <a:cs typeface="Inter Tight Medium"/>
                <a:sym typeface="Inter Tight Medium"/>
              </a:defRPr>
            </a:lvl9pPr>
          </a:lstStyle>
          <a:p/>
        </p:txBody>
      </p:sp>
      <p:sp>
        <p:nvSpPr>
          <p:cNvPr id="315" name="Google Shape;315;p47"/>
          <p:cNvSpPr txBox="1"/>
          <p:nvPr>
            <p:ph idx="7"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16" name="Google Shape;316;p47"/>
          <p:cNvSpPr txBox="1"/>
          <p:nvPr>
            <p:ph idx="8"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wo column bullet points">
  <p:cSld name="CAPTION_ONLY">
    <p:bg>
      <p:bgPr>
        <a:solidFill>
          <a:schemeClr val="lt1"/>
        </a:solidFill>
      </p:bgPr>
    </p:bg>
    <p:spTree>
      <p:nvGrpSpPr>
        <p:cNvPr id="317" name="Shape 317"/>
        <p:cNvGrpSpPr/>
        <p:nvPr/>
      </p:nvGrpSpPr>
      <p:grpSpPr>
        <a:xfrm>
          <a:off x="0" y="0"/>
          <a:ext cx="0" cy="0"/>
          <a:chOff x="0" y="0"/>
          <a:chExt cx="0" cy="0"/>
        </a:xfrm>
      </p:grpSpPr>
      <p:grpSp>
        <p:nvGrpSpPr>
          <p:cNvPr id="318" name="Google Shape;318;p48"/>
          <p:cNvGrpSpPr/>
          <p:nvPr/>
        </p:nvGrpSpPr>
        <p:grpSpPr>
          <a:xfrm>
            <a:off x="0" y="-444900"/>
            <a:ext cx="9144000" cy="5588500"/>
            <a:chOff x="0" y="-444900"/>
            <a:chExt cx="9144000" cy="5588500"/>
          </a:xfrm>
        </p:grpSpPr>
        <p:grpSp>
          <p:nvGrpSpPr>
            <p:cNvPr id="319" name="Google Shape;319;p48"/>
            <p:cNvGrpSpPr/>
            <p:nvPr/>
          </p:nvGrpSpPr>
          <p:grpSpPr>
            <a:xfrm>
              <a:off x="0" y="100"/>
              <a:ext cx="9144000" cy="5143500"/>
              <a:chOff x="0" y="100"/>
              <a:chExt cx="9144000" cy="5143500"/>
            </a:xfrm>
          </p:grpSpPr>
          <p:sp>
            <p:nvSpPr>
              <p:cNvPr id="320" name="Google Shape;320;p48"/>
              <p:cNvSpPr/>
              <p:nvPr/>
            </p:nvSpPr>
            <p:spPr>
              <a:xfrm>
                <a:off x="0" y="100"/>
                <a:ext cx="9144000" cy="5143500"/>
              </a:xfrm>
              <a:prstGeom prst="snip1Rect">
                <a:avLst>
                  <a:gd fmla="val 40868"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21" name="Google Shape;321;p48"/>
              <p:cNvSpPr/>
              <p:nvPr/>
            </p:nvSpPr>
            <p:spPr>
              <a:xfrm rot="10800000">
                <a:off x="7036475" y="1219850"/>
                <a:ext cx="2107500" cy="18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grpSp>
        <p:sp>
          <p:nvSpPr>
            <p:cNvPr id="322" name="Google Shape;322;p48"/>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23" name="Google Shape;323;p4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48"/>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25" name="Google Shape;325;p48"/>
          <p:cNvSpPr txBox="1"/>
          <p:nvPr>
            <p:ph idx="1" type="body"/>
          </p:nvPr>
        </p:nvSpPr>
        <p:spPr>
          <a:xfrm>
            <a:off x="333925"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6" name="Google Shape;326;p48"/>
          <p:cNvSpPr txBox="1"/>
          <p:nvPr>
            <p:ph idx="2" type="body"/>
          </p:nvPr>
        </p:nvSpPr>
        <p:spPr>
          <a:xfrm>
            <a:off x="4595076" y="2291377"/>
            <a:ext cx="3662100" cy="20283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27" name="Google Shape;327;p48"/>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28" name="Google Shape;328;p48"/>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eck for understanding">
  <p:cSld name="CAPTION_ONLY_1">
    <p:bg>
      <p:bgPr>
        <a:solidFill>
          <a:schemeClr val="lt1"/>
        </a:solidFill>
      </p:bgPr>
    </p:bg>
    <p:spTree>
      <p:nvGrpSpPr>
        <p:cNvPr id="329" name="Shape 329"/>
        <p:cNvGrpSpPr/>
        <p:nvPr/>
      </p:nvGrpSpPr>
      <p:grpSpPr>
        <a:xfrm>
          <a:off x="0" y="0"/>
          <a:ext cx="0" cy="0"/>
          <a:chOff x="0" y="0"/>
          <a:chExt cx="0" cy="0"/>
        </a:xfrm>
      </p:grpSpPr>
      <p:grpSp>
        <p:nvGrpSpPr>
          <p:cNvPr id="330" name="Google Shape;330;p49"/>
          <p:cNvGrpSpPr/>
          <p:nvPr/>
        </p:nvGrpSpPr>
        <p:grpSpPr>
          <a:xfrm>
            <a:off x="0" y="-444900"/>
            <a:ext cx="9144000" cy="5588500"/>
            <a:chOff x="0" y="-444900"/>
            <a:chExt cx="9144000" cy="5588500"/>
          </a:xfrm>
        </p:grpSpPr>
        <p:sp>
          <p:nvSpPr>
            <p:cNvPr id="331" name="Google Shape;331;p49"/>
            <p:cNvSpPr/>
            <p:nvPr/>
          </p:nvSpPr>
          <p:spPr>
            <a:xfrm>
              <a:off x="0" y="100"/>
              <a:ext cx="9144000" cy="5143500"/>
            </a:xfrm>
            <a:prstGeom prst="snip1Rect">
              <a:avLst>
                <a:gd fmla="val 40868"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2" name="Google Shape;332;p49"/>
            <p:cNvSpPr/>
            <p:nvPr/>
          </p:nvSpPr>
          <p:spPr>
            <a:xfrm rot="10800000">
              <a:off x="7036475" y="1219850"/>
              <a:ext cx="2107500" cy="18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Inter Tight"/>
                <a:ea typeface="Inter Tight"/>
                <a:cs typeface="Inter Tight"/>
                <a:sym typeface="Inter Tight"/>
              </a:endParaRPr>
            </a:p>
          </p:txBody>
        </p:sp>
        <p:sp>
          <p:nvSpPr>
            <p:cNvPr id="333" name="Google Shape;333;p49"/>
            <p:cNvSpPr/>
            <p:nvPr/>
          </p:nvSpPr>
          <p:spPr>
            <a:xfrm flipH="1" rot="4500068">
              <a:off x="7230762" y="-248045"/>
              <a:ext cx="1723726" cy="1714991"/>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grpSp>
      <p:sp>
        <p:nvSpPr>
          <p:cNvPr id="334" name="Google Shape;334;p49"/>
          <p:cNvSpPr txBox="1"/>
          <p:nvPr>
            <p:ph idx="1" type="body"/>
          </p:nvPr>
        </p:nvSpPr>
        <p:spPr>
          <a:xfrm>
            <a:off x="333925" y="3630575"/>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35" name="Google Shape;335;p4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36" name="Google Shape;336;p4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37" name="Google Shape;337;p4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8" name="Google Shape;338;p4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39" name="Google Shape;339;p4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0" name="Google Shape;340;p4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
        <p:nvSpPr>
          <p:cNvPr id="341" name="Google Shape;341;p4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lvl1pPr indent="-336550" lvl="0" marL="457200">
              <a:lnSpc>
                <a:spcPct val="115000"/>
              </a:lnSpc>
              <a:spcBef>
                <a:spcPts val="0"/>
              </a:spcBef>
              <a:spcAft>
                <a:spcPts val="0"/>
              </a:spcAft>
              <a:buClr>
                <a:schemeClr val="lt1"/>
              </a:buClr>
              <a:buSzPts val="1700"/>
              <a:buChar char="●"/>
              <a:defRPr>
                <a:solidFill>
                  <a:schemeClr val="lt1"/>
                </a:solidFill>
              </a:defRPr>
            </a:lvl1pPr>
            <a:lvl2pPr indent="-336550" lvl="1" marL="914400">
              <a:lnSpc>
                <a:spcPct val="115000"/>
              </a:lnSpc>
              <a:spcBef>
                <a:spcPts val="0"/>
              </a:spcBef>
              <a:spcAft>
                <a:spcPts val="0"/>
              </a:spcAft>
              <a:buClr>
                <a:schemeClr val="lt1"/>
              </a:buClr>
              <a:buSzPts val="1700"/>
              <a:buChar char="○"/>
              <a:defRPr>
                <a:solidFill>
                  <a:schemeClr val="lt1"/>
                </a:solidFill>
              </a:defRPr>
            </a:lvl2pPr>
            <a:lvl3pPr indent="-336550" lvl="2" marL="1371600">
              <a:lnSpc>
                <a:spcPct val="115000"/>
              </a:lnSpc>
              <a:spcBef>
                <a:spcPts val="0"/>
              </a:spcBef>
              <a:spcAft>
                <a:spcPts val="0"/>
              </a:spcAft>
              <a:buClr>
                <a:schemeClr val="lt1"/>
              </a:buClr>
              <a:buSzPts val="1700"/>
              <a:buChar char="■"/>
              <a:defRPr>
                <a:solidFill>
                  <a:schemeClr val="lt1"/>
                </a:solidFill>
              </a:defRPr>
            </a:lvl3pPr>
            <a:lvl4pPr indent="-336550" lvl="3" marL="1828800">
              <a:lnSpc>
                <a:spcPct val="115000"/>
              </a:lnSpc>
              <a:spcBef>
                <a:spcPts val="0"/>
              </a:spcBef>
              <a:spcAft>
                <a:spcPts val="0"/>
              </a:spcAft>
              <a:buClr>
                <a:schemeClr val="lt1"/>
              </a:buClr>
              <a:buSzPts val="1700"/>
              <a:buChar char="●"/>
              <a:defRPr>
                <a:solidFill>
                  <a:schemeClr val="lt1"/>
                </a:solidFill>
              </a:defRPr>
            </a:lvl4pPr>
            <a:lvl5pPr indent="-336550" lvl="4" marL="2286000">
              <a:lnSpc>
                <a:spcPct val="115000"/>
              </a:lnSpc>
              <a:spcBef>
                <a:spcPts val="0"/>
              </a:spcBef>
              <a:spcAft>
                <a:spcPts val="0"/>
              </a:spcAft>
              <a:buClr>
                <a:schemeClr val="lt1"/>
              </a:buClr>
              <a:buSzPts val="1700"/>
              <a:buChar char="○"/>
              <a:defRPr>
                <a:solidFill>
                  <a:schemeClr val="lt1"/>
                </a:solidFill>
              </a:defRPr>
            </a:lvl5pPr>
            <a:lvl6pPr indent="-336550" lvl="5" marL="2743200">
              <a:lnSpc>
                <a:spcPct val="115000"/>
              </a:lnSpc>
              <a:spcBef>
                <a:spcPts val="0"/>
              </a:spcBef>
              <a:spcAft>
                <a:spcPts val="0"/>
              </a:spcAft>
              <a:buClr>
                <a:schemeClr val="lt1"/>
              </a:buClr>
              <a:buSzPts val="1700"/>
              <a:buChar char="■"/>
              <a:defRPr>
                <a:solidFill>
                  <a:schemeClr val="lt1"/>
                </a:solidFill>
              </a:defRPr>
            </a:lvl6pPr>
            <a:lvl7pPr indent="-336550" lvl="6" marL="3200400">
              <a:lnSpc>
                <a:spcPct val="115000"/>
              </a:lnSpc>
              <a:spcBef>
                <a:spcPts val="0"/>
              </a:spcBef>
              <a:spcAft>
                <a:spcPts val="0"/>
              </a:spcAft>
              <a:buClr>
                <a:schemeClr val="lt1"/>
              </a:buClr>
              <a:buSzPts val="1700"/>
              <a:buChar char="●"/>
              <a:defRPr>
                <a:solidFill>
                  <a:schemeClr val="lt1"/>
                </a:solidFill>
              </a:defRPr>
            </a:lvl7pPr>
            <a:lvl8pPr indent="-336550" lvl="7" marL="3657600">
              <a:lnSpc>
                <a:spcPct val="115000"/>
              </a:lnSpc>
              <a:spcBef>
                <a:spcPts val="0"/>
              </a:spcBef>
              <a:spcAft>
                <a:spcPts val="0"/>
              </a:spcAft>
              <a:buClr>
                <a:schemeClr val="lt1"/>
              </a:buClr>
              <a:buSzPts val="1700"/>
              <a:buChar char="○"/>
              <a:defRPr>
                <a:solidFill>
                  <a:schemeClr val="lt1"/>
                </a:solidFill>
              </a:defRPr>
            </a:lvl8pPr>
            <a:lvl9pPr indent="-336550" lvl="8" marL="4114800">
              <a:lnSpc>
                <a:spcPct val="115000"/>
              </a:lnSpc>
              <a:spcBef>
                <a:spcPts val="0"/>
              </a:spcBef>
              <a:spcAft>
                <a:spcPts val="0"/>
              </a:spcAft>
              <a:buClr>
                <a:schemeClr val="lt1"/>
              </a:buClr>
              <a:buSzPts val="1700"/>
              <a:buChar char="■"/>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ype">
  <p:cSld name="BIG_NUMBER">
    <p:bg>
      <p:bgPr>
        <a:solidFill>
          <a:schemeClr val="lt2"/>
        </a:solidFill>
      </p:bgPr>
    </p:bg>
    <p:spTree>
      <p:nvGrpSpPr>
        <p:cNvPr id="342" name="Shape 342"/>
        <p:cNvGrpSpPr/>
        <p:nvPr/>
      </p:nvGrpSpPr>
      <p:grpSpPr>
        <a:xfrm>
          <a:off x="0" y="0"/>
          <a:ext cx="0" cy="0"/>
          <a:chOff x="0" y="0"/>
          <a:chExt cx="0" cy="0"/>
        </a:xfrm>
      </p:grpSpPr>
      <p:sp>
        <p:nvSpPr>
          <p:cNvPr id="343" name="Google Shape;343;p5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4" name="Google Shape;344;p50"/>
          <p:cNvSpPr txBox="1"/>
          <p:nvPr/>
        </p:nvSpPr>
        <p:spPr>
          <a:xfrm>
            <a:off x="2479675" y="2285400"/>
            <a:ext cx="41847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None/>
            </a:pPr>
            <a:r>
              <a:rPr lang="en" sz="2800">
                <a:solidFill>
                  <a:schemeClr val="lt1"/>
                </a:solidFill>
                <a:latin typeface="Inter Tight SemiBold"/>
                <a:ea typeface="Inter Tight SemiBold"/>
                <a:cs typeface="Inter Tight SemiBold"/>
                <a:sym typeface="Inter Tight SemiBold"/>
              </a:rPr>
              <a:t>Questions?</a:t>
            </a:r>
            <a:endParaRPr sz="2800">
              <a:solidFill>
                <a:schemeClr val="lt1"/>
              </a:solidFill>
              <a:latin typeface="Inter Tight SemiBold"/>
              <a:ea typeface="Inter Tight SemiBold"/>
              <a:cs typeface="Inter Tight SemiBold"/>
              <a:sym typeface="Inter Tight SemiBold"/>
            </a:endParaRPr>
          </a:p>
        </p:txBody>
      </p:sp>
      <p:grpSp>
        <p:nvGrpSpPr>
          <p:cNvPr id="345" name="Google Shape;345;p50"/>
          <p:cNvGrpSpPr/>
          <p:nvPr/>
        </p:nvGrpSpPr>
        <p:grpSpPr>
          <a:xfrm rot="300150">
            <a:off x="1277165" y="536719"/>
            <a:ext cx="6594752" cy="4068617"/>
            <a:chOff x="1277284" y="536521"/>
            <a:chExt cx="6594691" cy="4068580"/>
          </a:xfrm>
        </p:grpSpPr>
        <p:grpSp>
          <p:nvGrpSpPr>
            <p:cNvPr id="346" name="Google Shape;346;p50"/>
            <p:cNvGrpSpPr/>
            <p:nvPr/>
          </p:nvGrpSpPr>
          <p:grpSpPr>
            <a:xfrm>
              <a:off x="1277284" y="891662"/>
              <a:ext cx="6594077" cy="3357715"/>
              <a:chOff x="1277284" y="891662"/>
              <a:chExt cx="6594077" cy="3357715"/>
            </a:xfrm>
          </p:grpSpPr>
          <p:sp>
            <p:nvSpPr>
              <p:cNvPr id="347" name="Google Shape;347;p50"/>
              <p:cNvSpPr/>
              <p:nvPr/>
            </p:nvSpPr>
            <p:spPr>
              <a:xfrm rot="-2190">
                <a:off x="6458566" y="1876325"/>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sp>
            <p:nvSpPr>
              <p:cNvPr id="348" name="Google Shape;348;p50"/>
              <p:cNvSpPr/>
              <p:nvPr/>
            </p:nvSpPr>
            <p:spPr>
              <a:xfrm flipH="1" rot="-2453">
                <a:off x="1277283" y="893727"/>
                <a:ext cx="4625401" cy="3354000"/>
              </a:xfrm>
              <a:prstGeom prst="snip1Rect">
                <a:avLst>
                  <a:gd fmla="val 4969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49" name="Google Shape;349;p50"/>
              <p:cNvSpPr/>
              <p:nvPr/>
            </p:nvSpPr>
            <p:spPr>
              <a:xfrm flipH="1" rot="10797547">
                <a:off x="3245660" y="893312"/>
                <a:ext cx="4625701" cy="3354000"/>
              </a:xfrm>
              <a:prstGeom prst="snip1Rect">
                <a:avLst>
                  <a:gd fmla="val 49663"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SemiBold"/>
                  <a:ea typeface="Inter Tight SemiBold"/>
                  <a:cs typeface="Inter Tight SemiBold"/>
                  <a:sym typeface="Inter Tight SemiBold"/>
                </a:endParaRPr>
              </a:p>
            </p:txBody>
          </p:sp>
          <p:sp>
            <p:nvSpPr>
              <p:cNvPr id="350" name="Google Shape;350;p50"/>
              <p:cNvSpPr/>
              <p:nvPr/>
            </p:nvSpPr>
            <p:spPr>
              <a:xfrm rot="-2190">
                <a:off x="1277395" y="1877958"/>
                <a:ext cx="1412700" cy="1390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ter Tight"/>
                  <a:ea typeface="Inter Tight"/>
                  <a:cs typeface="Inter Tight"/>
                  <a:sym typeface="Inter Tight"/>
                </a:endParaRPr>
              </a:p>
            </p:txBody>
          </p:sp>
        </p:grpSp>
        <p:sp>
          <p:nvSpPr>
            <p:cNvPr id="351" name="Google Shape;351;p50"/>
            <p:cNvSpPr/>
            <p:nvPr/>
          </p:nvSpPr>
          <p:spPr>
            <a:xfrm rot="-4517241">
              <a:off x="1416960" y="705331"/>
              <a:ext cx="1386770" cy="136158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sp>
          <p:nvSpPr>
            <p:cNvPr id="352" name="Google Shape;352;p50"/>
            <p:cNvSpPr/>
            <p:nvPr/>
          </p:nvSpPr>
          <p:spPr>
            <a:xfrm rot="6281922">
              <a:off x="6346470" y="3074659"/>
              <a:ext cx="1384510" cy="1363185"/>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SemiBold"/>
                <a:ea typeface="Inter Tight SemiBold"/>
                <a:cs typeface="Inter Tight SemiBold"/>
                <a:sym typeface="Inter Tight SemiBold"/>
              </a:endParaRPr>
            </a:p>
          </p:txBody>
        </p:sp>
      </p:grpSp>
      <p:sp>
        <p:nvSpPr>
          <p:cNvPr id="353" name="Google Shape;353;p50"/>
          <p:cNvSpPr txBox="1"/>
          <p:nvPr>
            <p:ph type="title"/>
          </p:nvPr>
        </p:nvSpPr>
        <p:spPr>
          <a:xfrm>
            <a:off x="2479675" y="2285400"/>
            <a:ext cx="4184700" cy="572700"/>
          </a:xfrm>
          <a:prstGeom prst="rect">
            <a:avLst/>
          </a:prstGeom>
        </p:spPr>
        <p:txBody>
          <a:bodyPr anchorCtr="0" anchor="t" bIns="91425" lIns="91425" spcFirstLastPara="1" rIns="91425" wrap="square" tIns="91425">
            <a:sp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4" name="Google Shape;354;p50"/>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
        <p:nvSpPr>
          <p:cNvPr id="355" name="Google Shape;355;p50"/>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1pPr>
            <a:lvl2pPr lvl="1">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2pPr>
            <a:lvl3pPr lvl="2">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3pPr>
            <a:lvl4pPr lvl="3">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4pPr>
            <a:lvl5pPr lvl="4">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5pPr>
            <a:lvl6pPr lvl="5">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6pPr>
            <a:lvl7pPr lvl="6">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7pPr>
            <a:lvl8pPr lvl="7">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8pPr>
            <a:lvl9pPr lvl="8">
              <a:spcBef>
                <a:spcPts val="0"/>
              </a:spcBef>
              <a:spcAft>
                <a:spcPts val="0"/>
              </a:spcAft>
              <a:buClr>
                <a:schemeClr val="lt1"/>
              </a:buClr>
              <a:buSzPts val="700"/>
              <a:buFont typeface="Inter Tight SemiBold"/>
              <a:buNone/>
              <a:defRPr sz="700">
                <a:solidFill>
                  <a:schemeClr val="lt1"/>
                </a:solidFill>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type="blank">
  <p:cSld name="BLANK">
    <p:bg>
      <p:bgPr>
        <a:solidFill>
          <a:schemeClr val="lt1"/>
        </a:solidFill>
      </p:bgPr>
    </p:bg>
    <p:spTree>
      <p:nvGrpSpPr>
        <p:cNvPr id="356" name="Shape 356"/>
        <p:cNvGrpSpPr/>
        <p:nvPr/>
      </p:nvGrpSpPr>
      <p:grpSpPr>
        <a:xfrm>
          <a:off x="0" y="0"/>
          <a:ext cx="0" cy="0"/>
          <a:chOff x="0" y="0"/>
          <a:chExt cx="0" cy="0"/>
        </a:xfrm>
      </p:grpSpPr>
      <p:sp>
        <p:nvSpPr>
          <p:cNvPr id="357" name="Google Shape;357;p51"/>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51"/>
          <p:cNvSpPr txBox="1"/>
          <p:nvPr>
            <p:ph idx="1" type="subTitle"/>
          </p:nvPr>
        </p:nvSpPr>
        <p:spPr>
          <a:xfrm>
            <a:off x="1716575" y="205550"/>
            <a:ext cx="28554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
        <p:nvSpPr>
          <p:cNvPr id="359" name="Google Shape;359;p51"/>
          <p:cNvSpPr txBox="1"/>
          <p:nvPr>
            <p:ph idx="2" type="subTitle"/>
          </p:nvPr>
        </p:nvSpPr>
        <p:spPr>
          <a:xfrm>
            <a:off x="333925" y="205550"/>
            <a:ext cx="1353300" cy="292500"/>
          </a:xfrm>
          <a:prstGeom prst="rect">
            <a:avLst/>
          </a:prstGeom>
        </p:spPr>
        <p:txBody>
          <a:bodyPr anchorCtr="0" anchor="t" bIns="91425" lIns="91425" spcFirstLastPara="1" rIns="91425" wrap="square" tIns="91425">
            <a:noAutofit/>
          </a:bodyPr>
          <a:lstStyle>
            <a:lvl1pPr lvl="0">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1pPr>
            <a:lvl2pPr lvl="1">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2pPr>
            <a:lvl3pPr lvl="2">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3pPr>
            <a:lvl4pPr lvl="3">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4pPr>
            <a:lvl5pPr lvl="4">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5pPr>
            <a:lvl6pPr lvl="5">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6pPr>
            <a:lvl7pPr lvl="6">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7pPr>
            <a:lvl8pPr lvl="7">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8pPr>
            <a:lvl9pPr lvl="8">
              <a:spcBef>
                <a:spcPts val="0"/>
              </a:spcBef>
              <a:spcAft>
                <a:spcPts val="0"/>
              </a:spcAft>
              <a:buSzPts val="700"/>
              <a:buFont typeface="Inter Tight SemiBold"/>
              <a:buNone/>
              <a:defRPr sz="700">
                <a:latin typeface="Inter Tight SemiBold"/>
                <a:ea typeface="Inter Tight SemiBold"/>
                <a:cs typeface="Inter Tight SemiBold"/>
                <a:sym typeface="Inter Tight SemiBold"/>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theme" Target="../theme/theme2.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475600" cy="572700"/>
          </a:xfrm>
          <a:prstGeom prst="rect">
            <a:avLst/>
          </a:prstGeom>
          <a:noFill/>
          <a:ln>
            <a:noFill/>
          </a:ln>
        </p:spPr>
        <p:txBody>
          <a:bodyPr anchorCtr="0" anchor="t" bIns="91425" lIns="91425" spcFirstLastPara="1" rIns="91425" wrap="square" tIns="91425">
            <a:spAutoFit/>
          </a:bodyPr>
          <a:lstStyle>
            <a:lvl1pPr lvl="0">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1pPr>
            <a:lvl2pPr lvl="1">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2pPr>
            <a:lvl3pPr lvl="2">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3pPr>
            <a:lvl4pPr lvl="3">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4pPr>
            <a:lvl5pPr lvl="4">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5pPr>
            <a:lvl6pPr lvl="5">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6pPr>
            <a:lvl7pPr lvl="6">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7pPr>
            <a:lvl8pPr lvl="7">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8pPr>
            <a:lvl9pPr lvl="8">
              <a:spcBef>
                <a:spcPts val="0"/>
              </a:spcBef>
              <a:spcAft>
                <a:spcPts val="0"/>
              </a:spcAft>
              <a:buClr>
                <a:schemeClr val="dk2"/>
              </a:buClr>
              <a:buSzPts val="2800"/>
              <a:buFont typeface="Inter Tight SemiBold"/>
              <a:buNone/>
              <a:defRPr sz="2800">
                <a:solidFill>
                  <a:schemeClr val="dk2"/>
                </a:solidFill>
                <a:latin typeface="Inter Tight SemiBold"/>
                <a:ea typeface="Inter Tight SemiBold"/>
                <a:cs typeface="Inter Tight SemiBold"/>
                <a:sym typeface="Inter Tight SemiBold"/>
              </a:defRPr>
            </a:lvl9pPr>
          </a:lstStyle>
          <a:p/>
        </p:txBody>
      </p:sp>
      <p:sp>
        <p:nvSpPr>
          <p:cNvPr id="52" name="Google Shape;52;p13"/>
          <p:cNvSpPr txBox="1"/>
          <p:nvPr>
            <p:ph idx="1" type="body"/>
          </p:nvPr>
        </p:nvSpPr>
        <p:spPr>
          <a:xfrm>
            <a:off x="311700" y="1152475"/>
            <a:ext cx="8475600" cy="3416400"/>
          </a:xfrm>
          <a:prstGeom prst="rect">
            <a:avLst/>
          </a:prstGeom>
          <a:noFill/>
          <a:ln>
            <a:noFill/>
          </a:ln>
        </p:spPr>
        <p:txBody>
          <a:bodyPr anchorCtr="0" anchor="t" bIns="91425" lIns="91425" spcFirstLastPara="1" rIns="91425" wrap="square" tIns="91425">
            <a:spAutoFit/>
          </a:bodyPr>
          <a:lstStyle>
            <a:lvl1pPr indent="-336550" lvl="0" marL="457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1pPr>
            <a:lvl2pPr indent="-336550" lvl="1" marL="914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2pPr>
            <a:lvl3pPr indent="-336550" lvl="2" marL="1371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3pPr>
            <a:lvl4pPr indent="-336550" lvl="3" marL="1828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4pPr>
            <a:lvl5pPr indent="-336550" lvl="4" marL="22860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5pPr>
            <a:lvl6pPr indent="-336550" lvl="5" marL="27432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6pPr>
            <a:lvl7pPr indent="-336550" lvl="6" marL="32004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7pPr>
            <a:lvl8pPr indent="-336550" lvl="7" marL="36576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8pPr>
            <a:lvl9pPr indent="-336550" lvl="8" marL="4114800">
              <a:spcBef>
                <a:spcPts val="0"/>
              </a:spcBef>
              <a:spcAft>
                <a:spcPts val="0"/>
              </a:spcAft>
              <a:buClr>
                <a:schemeClr val="dk1"/>
              </a:buClr>
              <a:buSzPts val="1700"/>
              <a:buFont typeface="Inter Tight"/>
              <a:buChar char="■"/>
              <a:defRPr sz="1700">
                <a:solidFill>
                  <a:schemeClr val="dk1"/>
                </a:solidFill>
                <a:latin typeface="Inter Tight"/>
                <a:ea typeface="Inter Tight"/>
                <a:cs typeface="Inter Tight"/>
                <a:sym typeface="Inter Tight"/>
              </a:defRPr>
            </a:lvl9pPr>
          </a:lstStyle>
          <a:p/>
        </p:txBody>
      </p:sp>
      <p:sp>
        <p:nvSpPr>
          <p:cNvPr id="53" name="Google Shape;53;p13"/>
          <p:cNvSpPr txBox="1"/>
          <p:nvPr>
            <p:ph idx="12" type="sldNum"/>
          </p:nvPr>
        </p:nvSpPr>
        <p:spPr>
          <a:xfrm>
            <a:off x="8260675" y="205550"/>
            <a:ext cx="548700" cy="292500"/>
          </a:xfrm>
          <a:prstGeom prst="rect">
            <a:avLst/>
          </a:prstGeom>
          <a:noFill/>
          <a:ln>
            <a:noFill/>
          </a:ln>
        </p:spPr>
        <p:txBody>
          <a:bodyPr anchorCtr="0" anchor="t" bIns="91425" lIns="91425" spcFirstLastPara="1" rIns="91425" wrap="square" tIns="91425">
            <a:normAutofit/>
          </a:bodyPr>
          <a:lstStyle>
            <a:lvl1pPr lvl="0" algn="r">
              <a:buNone/>
              <a:defRPr sz="700">
                <a:solidFill>
                  <a:schemeClr val="dk1"/>
                </a:solidFill>
                <a:latin typeface="Inter Tight SemiBold"/>
                <a:ea typeface="Inter Tight SemiBold"/>
                <a:cs typeface="Inter Tight SemiBold"/>
                <a:sym typeface="Inter Tight SemiBold"/>
              </a:defRPr>
            </a:lvl1pPr>
            <a:lvl2pPr lvl="1" algn="r">
              <a:buNone/>
              <a:defRPr sz="700">
                <a:solidFill>
                  <a:schemeClr val="dk1"/>
                </a:solidFill>
                <a:latin typeface="Inter Tight SemiBold"/>
                <a:ea typeface="Inter Tight SemiBold"/>
                <a:cs typeface="Inter Tight SemiBold"/>
                <a:sym typeface="Inter Tight SemiBold"/>
              </a:defRPr>
            </a:lvl2pPr>
            <a:lvl3pPr lvl="2" algn="r">
              <a:buNone/>
              <a:defRPr sz="700">
                <a:solidFill>
                  <a:schemeClr val="dk1"/>
                </a:solidFill>
                <a:latin typeface="Inter Tight SemiBold"/>
                <a:ea typeface="Inter Tight SemiBold"/>
                <a:cs typeface="Inter Tight SemiBold"/>
                <a:sym typeface="Inter Tight SemiBold"/>
              </a:defRPr>
            </a:lvl3pPr>
            <a:lvl4pPr lvl="3" algn="r">
              <a:buNone/>
              <a:defRPr sz="700">
                <a:solidFill>
                  <a:schemeClr val="dk1"/>
                </a:solidFill>
                <a:latin typeface="Inter Tight SemiBold"/>
                <a:ea typeface="Inter Tight SemiBold"/>
                <a:cs typeface="Inter Tight SemiBold"/>
                <a:sym typeface="Inter Tight SemiBold"/>
              </a:defRPr>
            </a:lvl4pPr>
            <a:lvl5pPr lvl="4" algn="r">
              <a:buNone/>
              <a:defRPr sz="700">
                <a:solidFill>
                  <a:schemeClr val="dk1"/>
                </a:solidFill>
                <a:latin typeface="Inter Tight SemiBold"/>
                <a:ea typeface="Inter Tight SemiBold"/>
                <a:cs typeface="Inter Tight SemiBold"/>
                <a:sym typeface="Inter Tight SemiBold"/>
              </a:defRPr>
            </a:lvl5pPr>
            <a:lvl6pPr lvl="5" algn="r">
              <a:buNone/>
              <a:defRPr sz="700">
                <a:solidFill>
                  <a:schemeClr val="dk1"/>
                </a:solidFill>
                <a:latin typeface="Inter Tight SemiBold"/>
                <a:ea typeface="Inter Tight SemiBold"/>
                <a:cs typeface="Inter Tight SemiBold"/>
                <a:sym typeface="Inter Tight SemiBold"/>
              </a:defRPr>
            </a:lvl6pPr>
            <a:lvl7pPr lvl="6" algn="r">
              <a:buNone/>
              <a:defRPr sz="700">
                <a:solidFill>
                  <a:schemeClr val="dk1"/>
                </a:solidFill>
                <a:latin typeface="Inter Tight SemiBold"/>
                <a:ea typeface="Inter Tight SemiBold"/>
                <a:cs typeface="Inter Tight SemiBold"/>
                <a:sym typeface="Inter Tight SemiBold"/>
              </a:defRPr>
            </a:lvl7pPr>
            <a:lvl8pPr lvl="7" algn="r">
              <a:buNone/>
              <a:defRPr sz="700">
                <a:solidFill>
                  <a:schemeClr val="dk1"/>
                </a:solidFill>
                <a:latin typeface="Inter Tight SemiBold"/>
                <a:ea typeface="Inter Tight SemiBold"/>
                <a:cs typeface="Inter Tight SemiBold"/>
                <a:sym typeface="Inter Tight SemiBold"/>
              </a:defRPr>
            </a:lvl8pPr>
            <a:lvl9pPr lvl="8" algn="r">
              <a:buNone/>
              <a:defRPr sz="700">
                <a:solidFill>
                  <a:schemeClr val="dk1"/>
                </a:solidFill>
                <a:latin typeface="Inter Tight SemiBold"/>
                <a:ea typeface="Inter Tight SemiBold"/>
                <a:cs typeface="Inter Tight SemiBold"/>
                <a:sym typeface="Inter Tight SemiBol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xml"/><Relationship Id="rId3" Type="http://schemas.openxmlformats.org/officeDocument/2006/relationships/image" Target="../media/image18.jp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ctrTitle"/>
          </p:nvPr>
        </p:nvSpPr>
        <p:spPr>
          <a:xfrm>
            <a:off x="1826325" y="1559575"/>
            <a:ext cx="5878500" cy="1569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Font typeface="Arial"/>
              <a:buNone/>
            </a:pPr>
            <a:r>
              <a:rPr lang="en">
                <a:latin typeface="Times New Roman"/>
                <a:ea typeface="Times New Roman"/>
                <a:cs typeface="Times New Roman"/>
                <a:sym typeface="Times New Roman"/>
              </a:rPr>
              <a:t>Exploring Play Store Application Trends.</a:t>
            </a:r>
            <a:endParaRPr>
              <a:latin typeface="Times New Roman"/>
              <a:ea typeface="Times New Roman"/>
              <a:cs typeface="Times New Roman"/>
              <a:sym typeface="Times New Roman"/>
            </a:endParaRPr>
          </a:p>
        </p:txBody>
      </p:sp>
      <p:sp>
        <p:nvSpPr>
          <p:cNvPr id="365" name="Google Shape;365;p52"/>
          <p:cNvSpPr txBox="1"/>
          <p:nvPr>
            <p:ph idx="1" type="subTitle"/>
          </p:nvPr>
        </p:nvSpPr>
        <p:spPr>
          <a:xfrm>
            <a:off x="1826325" y="3252475"/>
            <a:ext cx="5494800" cy="569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CSE - A - 32</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1"/>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73" name="Google Shape;473;p61"/>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74" name="Google Shape;474;p61"/>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61"/>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6</a:t>
            </a:r>
            <a:endParaRPr sz="1800">
              <a:solidFill>
                <a:schemeClr val="dk2"/>
              </a:solidFill>
              <a:latin typeface="Times New Roman"/>
              <a:ea typeface="Times New Roman"/>
              <a:cs typeface="Times New Roman"/>
              <a:sym typeface="Times New Roman"/>
            </a:endParaRPr>
          </a:p>
        </p:txBody>
      </p:sp>
      <p:sp>
        <p:nvSpPr>
          <p:cNvPr id="476" name="Google Shape;476;p61"/>
          <p:cNvSpPr txBox="1"/>
          <p:nvPr/>
        </p:nvSpPr>
        <p:spPr>
          <a:xfrm>
            <a:off x="244450" y="925125"/>
            <a:ext cx="40161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Find Top 5 Apps by Rating in Each Category: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WITH RankedApps AS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SELECT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App,</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Category,</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Rating,</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ROW_NUMBER() OVER (PARTITION BY Category ORDER BY Rating DESC) AS rank</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FROM googleplaystore</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  WHERE Rating IS NOT NULL</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SELECT App, Category, Rating</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FROM RankedApps</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WHERE rank &lt;= 5</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600">
                <a:solidFill>
                  <a:schemeClr val="dk1"/>
                </a:solidFill>
                <a:latin typeface="Times New Roman"/>
                <a:ea typeface="Times New Roman"/>
                <a:cs typeface="Times New Roman"/>
                <a:sym typeface="Times New Roman"/>
              </a:rPr>
              <a:t>ORDER BY Category, Rating DESC;</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600">
              <a:solidFill>
                <a:schemeClr val="dk1"/>
              </a:solidFill>
              <a:latin typeface="Times New Roman"/>
              <a:ea typeface="Times New Roman"/>
              <a:cs typeface="Times New Roman"/>
              <a:sym typeface="Times New Roman"/>
            </a:endParaRPr>
          </a:p>
        </p:txBody>
      </p:sp>
      <p:pic>
        <p:nvPicPr>
          <p:cNvPr id="477" name="Google Shape;477;p61"/>
          <p:cNvPicPr preferRelativeResize="0"/>
          <p:nvPr/>
        </p:nvPicPr>
        <p:blipFill>
          <a:blip r:embed="rId3">
            <a:alphaModFix/>
          </a:blip>
          <a:stretch>
            <a:fillRect/>
          </a:stretch>
        </p:blipFill>
        <p:spPr>
          <a:xfrm>
            <a:off x="393599" y="2679825"/>
            <a:ext cx="2750850" cy="2163375"/>
          </a:xfrm>
          <a:prstGeom prst="rect">
            <a:avLst/>
          </a:prstGeom>
          <a:noFill/>
          <a:ln>
            <a:noFill/>
          </a:ln>
        </p:spPr>
      </p:pic>
      <p:pic>
        <p:nvPicPr>
          <p:cNvPr id="478" name="Google Shape;478;p61"/>
          <p:cNvPicPr preferRelativeResize="0"/>
          <p:nvPr/>
        </p:nvPicPr>
        <p:blipFill>
          <a:blip r:embed="rId4">
            <a:alphaModFix/>
          </a:blip>
          <a:stretch>
            <a:fillRect/>
          </a:stretch>
        </p:blipFill>
        <p:spPr>
          <a:xfrm>
            <a:off x="5018250" y="498050"/>
            <a:ext cx="3423401" cy="41954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2"/>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84" name="Google Shape;484;p62"/>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85" name="Google Shape;485;p62"/>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62"/>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7</a:t>
            </a:r>
            <a:endParaRPr sz="1800">
              <a:solidFill>
                <a:schemeClr val="dk2"/>
              </a:solidFill>
              <a:latin typeface="Times New Roman"/>
              <a:ea typeface="Times New Roman"/>
              <a:cs typeface="Times New Roman"/>
              <a:sym typeface="Times New Roman"/>
            </a:endParaRPr>
          </a:p>
        </p:txBody>
      </p:sp>
      <p:sp>
        <p:nvSpPr>
          <p:cNvPr id="487" name="Google Shape;487;p62"/>
          <p:cNvSpPr txBox="1"/>
          <p:nvPr/>
        </p:nvSpPr>
        <p:spPr>
          <a:xfrm>
            <a:off x="244450" y="925125"/>
            <a:ext cx="40161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Find Apps with the Most Frequent Size Range (e.g., Apps under 50MB):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WITH SizeCategory AS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SELECT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App,</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CASE</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 LIKE '%M' THEN CAST(SUBSTRING(Size, 1, LENGTH(Size)-1) AS FLOAT) * 1024</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 LIKE '%K' THEN CAST(SUBSTRING(Size, 1, LENGTH(Size)-1) AS FLOAT)</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ELSE NULL</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END AS size_kb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FROM googleplaystore</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WHERE Size IS NOT NULL</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SELECT</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CASE</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&lt; 51200 THEN 'Under 50MB'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BETWEEN 51200 AND 102400 THEN '50MB to 100MB'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BETWEEN 102400 AND 204800 THEN '100MB to 200MB'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ELSE 'Above 200MB'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END AS size_range,</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COUNT(*) AS num_apps</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FROM SizeCategory</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GROUP BY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CASE</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&lt; 51200 THEN 'Under 50MB'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BETWEEN 51200 AND 102400 THEN '50MB to 100MB'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WHEN size_kb BETWEEN 102400 AND 204800 THEN '100MB to 200MB'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ELSE 'Above 200MB'</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    END</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800">
                <a:solidFill>
                  <a:schemeClr val="dk1"/>
                </a:solidFill>
                <a:latin typeface="Times New Roman"/>
                <a:ea typeface="Times New Roman"/>
                <a:cs typeface="Times New Roman"/>
                <a:sym typeface="Times New Roman"/>
              </a:rPr>
              <a:t>ORDER BY num_apps DESC;</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800">
              <a:solidFill>
                <a:schemeClr val="dk1"/>
              </a:solidFill>
              <a:latin typeface="Times New Roman"/>
              <a:ea typeface="Times New Roman"/>
              <a:cs typeface="Times New Roman"/>
              <a:sym typeface="Times New Roman"/>
            </a:endParaRPr>
          </a:p>
        </p:txBody>
      </p:sp>
      <p:pic>
        <p:nvPicPr>
          <p:cNvPr id="488" name="Google Shape;488;p62"/>
          <p:cNvPicPr preferRelativeResize="0"/>
          <p:nvPr/>
        </p:nvPicPr>
        <p:blipFill>
          <a:blip r:embed="rId3">
            <a:alphaModFix/>
          </a:blip>
          <a:stretch>
            <a:fillRect/>
          </a:stretch>
        </p:blipFill>
        <p:spPr>
          <a:xfrm>
            <a:off x="4260544" y="259250"/>
            <a:ext cx="4267231" cy="3658817"/>
          </a:xfrm>
          <a:prstGeom prst="rect">
            <a:avLst/>
          </a:prstGeom>
          <a:noFill/>
          <a:ln>
            <a:noFill/>
          </a:ln>
        </p:spPr>
      </p:pic>
      <p:pic>
        <p:nvPicPr>
          <p:cNvPr id="489" name="Google Shape;489;p62"/>
          <p:cNvPicPr preferRelativeResize="0"/>
          <p:nvPr/>
        </p:nvPicPr>
        <p:blipFill>
          <a:blip r:embed="rId4">
            <a:alphaModFix/>
          </a:blip>
          <a:stretch>
            <a:fillRect/>
          </a:stretch>
        </p:blipFill>
        <p:spPr>
          <a:xfrm>
            <a:off x="4678375" y="4065225"/>
            <a:ext cx="3349475" cy="867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3"/>
          <p:cNvSpPr/>
          <p:nvPr/>
        </p:nvSpPr>
        <p:spPr>
          <a:xfrm>
            <a:off x="4260544" y="2435225"/>
            <a:ext cx="10998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95" name="Google Shape;495;p63"/>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96" name="Google Shape;496;p63"/>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97" name="Google Shape;497;p63"/>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8" name="Google Shape;498;p63"/>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8</a:t>
            </a:r>
            <a:endParaRPr sz="1800">
              <a:solidFill>
                <a:schemeClr val="dk2"/>
              </a:solidFill>
              <a:latin typeface="Times New Roman"/>
              <a:ea typeface="Times New Roman"/>
              <a:cs typeface="Times New Roman"/>
              <a:sym typeface="Times New Roman"/>
            </a:endParaRPr>
          </a:p>
        </p:txBody>
      </p:sp>
      <p:sp>
        <p:nvSpPr>
          <p:cNvPr id="499" name="Google Shape;499;p63"/>
          <p:cNvSpPr txBox="1"/>
          <p:nvPr/>
        </p:nvSpPr>
        <p:spPr>
          <a:xfrm>
            <a:off x="244450" y="925125"/>
            <a:ext cx="4016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Calculate the Total Revenue for All Paid Apps: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WITH Revenue AS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SELECT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App,</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CAST(REGEXP_REPLACE(Installs, ',', '') AS BIGINT) AS installs,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CAST(REGEXP_REPLACE(Price, '\\$', '') AS FLOAT) AS price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WHERE Price LIKE '$%' -- Ensures only priced apps are considered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SUM(installs * price) AS total_revenue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Revenue;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500" name="Google Shape;500;p63"/>
          <p:cNvPicPr preferRelativeResize="0"/>
          <p:nvPr/>
        </p:nvPicPr>
        <p:blipFill>
          <a:blip r:embed="rId3">
            <a:alphaModFix/>
          </a:blip>
          <a:stretch>
            <a:fillRect/>
          </a:stretch>
        </p:blipFill>
        <p:spPr>
          <a:xfrm>
            <a:off x="5441175" y="650450"/>
            <a:ext cx="3478851" cy="2775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4"/>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506" name="Google Shape;506;p64"/>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507" name="Google Shape;507;p64"/>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8" name="Google Shape;508;p64"/>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9</a:t>
            </a:r>
            <a:endParaRPr sz="1800">
              <a:solidFill>
                <a:schemeClr val="dk2"/>
              </a:solidFill>
              <a:latin typeface="Times New Roman"/>
              <a:ea typeface="Times New Roman"/>
              <a:cs typeface="Times New Roman"/>
              <a:sym typeface="Times New Roman"/>
            </a:endParaRPr>
          </a:p>
        </p:txBody>
      </p:sp>
      <p:sp>
        <p:nvSpPr>
          <p:cNvPr id="509" name="Google Shape;509;p64"/>
          <p:cNvSpPr txBox="1"/>
          <p:nvPr/>
        </p:nvSpPr>
        <p:spPr>
          <a:xfrm>
            <a:off x="244450" y="1694425"/>
            <a:ext cx="4016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Find the Most Popular App in Terms of Installs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App, Installs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ORDER BY CAST(REGEXP_REPLACE(Installs, ',', '') AS BIGINT) DESC</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LIMIT 1;</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510" name="Google Shape;510;p64"/>
          <p:cNvPicPr preferRelativeResize="0"/>
          <p:nvPr/>
        </p:nvPicPr>
        <p:blipFill>
          <a:blip r:embed="rId3">
            <a:alphaModFix/>
          </a:blip>
          <a:stretch>
            <a:fillRect/>
          </a:stretch>
        </p:blipFill>
        <p:spPr>
          <a:xfrm>
            <a:off x="4070400" y="3356725"/>
            <a:ext cx="4667250" cy="685800"/>
          </a:xfrm>
          <a:prstGeom prst="rect">
            <a:avLst/>
          </a:prstGeom>
          <a:noFill/>
          <a:ln>
            <a:noFill/>
          </a:ln>
        </p:spPr>
      </p:pic>
      <p:pic>
        <p:nvPicPr>
          <p:cNvPr id="511" name="Google Shape;511;p64"/>
          <p:cNvPicPr preferRelativeResize="0"/>
          <p:nvPr/>
        </p:nvPicPr>
        <p:blipFill>
          <a:blip r:embed="rId4">
            <a:alphaModFix/>
          </a:blip>
          <a:stretch>
            <a:fillRect/>
          </a:stretch>
        </p:blipFill>
        <p:spPr>
          <a:xfrm>
            <a:off x="4070400" y="822950"/>
            <a:ext cx="4517000" cy="213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517" name="Google Shape;517;p65"/>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518" name="Google Shape;518;p6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9" name="Google Shape;519;p65"/>
          <p:cNvPicPr preferRelativeResize="0"/>
          <p:nvPr/>
        </p:nvPicPr>
        <p:blipFill>
          <a:blip r:embed="rId3">
            <a:alphaModFix/>
          </a:blip>
          <a:stretch>
            <a:fillRect/>
          </a:stretch>
        </p:blipFill>
        <p:spPr>
          <a:xfrm>
            <a:off x="903800" y="676950"/>
            <a:ext cx="6945040" cy="4340650"/>
          </a:xfrm>
          <a:prstGeom prst="rect">
            <a:avLst/>
          </a:prstGeom>
          <a:noFill/>
          <a:ln>
            <a:noFill/>
          </a:ln>
        </p:spPr>
      </p:pic>
      <p:sp>
        <p:nvSpPr>
          <p:cNvPr id="520" name="Google Shape;520;p65"/>
          <p:cNvSpPr txBox="1"/>
          <p:nvPr>
            <p:ph idx="1" type="subTitle"/>
          </p:nvPr>
        </p:nvSpPr>
        <p:spPr>
          <a:xfrm>
            <a:off x="3750969" y="120950"/>
            <a:ext cx="13533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Mapreduce</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66"/>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526" name="Google Shape;526;p66"/>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527" name="Google Shape;527;p6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8" name="Google Shape;528;p66"/>
          <p:cNvPicPr preferRelativeResize="0"/>
          <p:nvPr/>
        </p:nvPicPr>
        <p:blipFill>
          <a:blip r:embed="rId3">
            <a:alphaModFix/>
          </a:blip>
          <a:stretch>
            <a:fillRect/>
          </a:stretch>
        </p:blipFill>
        <p:spPr>
          <a:xfrm>
            <a:off x="1099475" y="498050"/>
            <a:ext cx="6945040" cy="4340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534" name="Google Shape;534;p6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535" name="Google Shape;535;p6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6" name="Google Shape;536;p67"/>
          <p:cNvPicPr preferRelativeResize="0"/>
          <p:nvPr/>
        </p:nvPicPr>
        <p:blipFill>
          <a:blip r:embed="rId3">
            <a:alphaModFix/>
          </a:blip>
          <a:stretch>
            <a:fillRect/>
          </a:stretch>
        </p:blipFill>
        <p:spPr>
          <a:xfrm>
            <a:off x="1099475" y="659400"/>
            <a:ext cx="6945040" cy="4340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8"/>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542" name="Google Shape;542;p68"/>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543" name="Google Shape;543;p6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4" name="Google Shape;544;p68"/>
          <p:cNvPicPr preferRelativeResize="0"/>
          <p:nvPr/>
        </p:nvPicPr>
        <p:blipFill>
          <a:blip r:embed="rId3">
            <a:alphaModFix/>
          </a:blip>
          <a:stretch>
            <a:fillRect/>
          </a:stretch>
        </p:blipFill>
        <p:spPr>
          <a:xfrm>
            <a:off x="1099475" y="632575"/>
            <a:ext cx="6945040" cy="434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0" name="Google Shape;550;p69"/>
          <p:cNvSpPr txBox="1"/>
          <p:nvPr>
            <p:ph type="title"/>
          </p:nvPr>
        </p:nvSpPr>
        <p:spPr>
          <a:xfrm>
            <a:off x="333925" y="1249513"/>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TEAMMATES</a:t>
            </a:r>
            <a:endParaRPr/>
          </a:p>
        </p:txBody>
      </p:sp>
      <p:sp>
        <p:nvSpPr>
          <p:cNvPr id="551" name="Google Shape;551;p69"/>
          <p:cNvSpPr txBox="1"/>
          <p:nvPr>
            <p:ph idx="4294967295" type="body"/>
          </p:nvPr>
        </p:nvSpPr>
        <p:spPr>
          <a:xfrm>
            <a:off x="8318025"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52" name="Google Shape;552;p69"/>
          <p:cNvSpPr txBox="1"/>
          <p:nvPr>
            <p:ph idx="4294967295" type="body"/>
          </p:nvPr>
        </p:nvSpPr>
        <p:spPr>
          <a:xfrm>
            <a:off x="7447000" y="3630575"/>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53" name="Google Shape;553;p69"/>
          <p:cNvSpPr txBox="1"/>
          <p:nvPr>
            <p:ph idx="4" type="body"/>
          </p:nvPr>
        </p:nvSpPr>
        <p:spPr>
          <a:xfrm>
            <a:off x="333925" y="3184176"/>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M . Mounish - AP21110010031</a:t>
            </a:r>
            <a:endParaRPr/>
          </a:p>
        </p:txBody>
      </p:sp>
      <p:sp>
        <p:nvSpPr>
          <p:cNvPr id="554" name="Google Shape;554;p69"/>
          <p:cNvSpPr txBox="1"/>
          <p:nvPr>
            <p:ph idx="4294967295" type="body"/>
          </p:nvPr>
        </p:nvSpPr>
        <p:spPr>
          <a:xfrm>
            <a:off x="8318025"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55" name="Google Shape;555;p69"/>
          <p:cNvSpPr txBox="1"/>
          <p:nvPr>
            <p:ph idx="4294967295" type="body"/>
          </p:nvPr>
        </p:nvSpPr>
        <p:spPr>
          <a:xfrm>
            <a:off x="7447000" y="31841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56" name="Google Shape;556;p69"/>
          <p:cNvSpPr txBox="1"/>
          <p:nvPr>
            <p:ph idx="5" type="body"/>
          </p:nvPr>
        </p:nvSpPr>
        <p:spPr>
          <a:xfrm>
            <a:off x="333925" y="2737776"/>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G . Sricharan - AP21110010029 </a:t>
            </a:r>
            <a:endParaRPr/>
          </a:p>
        </p:txBody>
      </p:sp>
      <p:sp>
        <p:nvSpPr>
          <p:cNvPr id="557" name="Google Shape;557;p69"/>
          <p:cNvSpPr txBox="1"/>
          <p:nvPr>
            <p:ph idx="4294967295" type="body"/>
          </p:nvPr>
        </p:nvSpPr>
        <p:spPr>
          <a:xfrm>
            <a:off x="8318025"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58" name="Google Shape;558;p69"/>
          <p:cNvSpPr txBox="1"/>
          <p:nvPr>
            <p:ph idx="4294967295" type="body"/>
          </p:nvPr>
        </p:nvSpPr>
        <p:spPr>
          <a:xfrm>
            <a:off x="7447000" y="2737776"/>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59" name="Google Shape;559;p69"/>
          <p:cNvSpPr txBox="1"/>
          <p:nvPr>
            <p:ph idx="6" type="body"/>
          </p:nvPr>
        </p:nvSpPr>
        <p:spPr>
          <a:xfrm>
            <a:off x="333925" y="2291377"/>
            <a:ext cx="6790800" cy="4464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a:t>T . Dheeraj - AP21110010022 </a:t>
            </a:r>
            <a:endParaRPr/>
          </a:p>
        </p:txBody>
      </p:sp>
      <p:sp>
        <p:nvSpPr>
          <p:cNvPr id="560" name="Google Shape;560;p69"/>
          <p:cNvSpPr txBox="1"/>
          <p:nvPr>
            <p:ph idx="4294967295" type="body"/>
          </p:nvPr>
        </p:nvSpPr>
        <p:spPr>
          <a:xfrm>
            <a:off x="8318025"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no</a:t>
            </a:r>
            <a:endParaRPr>
              <a:latin typeface="Inter Tight SemiBold"/>
              <a:ea typeface="Inter Tight SemiBold"/>
              <a:cs typeface="Inter Tight SemiBold"/>
              <a:sym typeface="Inter Tight SemiBold"/>
            </a:endParaRPr>
          </a:p>
        </p:txBody>
      </p:sp>
      <p:sp>
        <p:nvSpPr>
          <p:cNvPr id="561" name="Google Shape;561;p69"/>
          <p:cNvSpPr txBox="1"/>
          <p:nvPr>
            <p:ph idx="4294967295" type="body"/>
          </p:nvPr>
        </p:nvSpPr>
        <p:spPr>
          <a:xfrm>
            <a:off x="7447000" y="2291377"/>
            <a:ext cx="548700" cy="446400"/>
          </a:xfrm>
          <a:prstGeom prst="rect">
            <a:avLst/>
          </a:prstGeom>
        </p:spPr>
        <p:txBody>
          <a:bodyPr anchorCtr="0" anchor="t" bIns="91425" lIns="91425" spcFirstLastPara="1" rIns="91425" wrap="square" tIns="91425">
            <a:spAutoFit/>
          </a:bodyPr>
          <a:lstStyle/>
          <a:p>
            <a:pPr indent="0" lvl="0" marL="0" rtl="0" algn="r">
              <a:spcBef>
                <a:spcPts val="0"/>
              </a:spcBef>
              <a:spcAft>
                <a:spcPts val="1200"/>
              </a:spcAft>
              <a:buNone/>
            </a:pPr>
            <a:r>
              <a:rPr lang="en">
                <a:latin typeface="Inter Tight SemiBold"/>
                <a:ea typeface="Inter Tight SemiBold"/>
                <a:cs typeface="Inter Tight SemiBold"/>
                <a:sym typeface="Inter Tight SemiBold"/>
              </a:rPr>
              <a:t>yes</a:t>
            </a:r>
            <a:endParaRPr>
              <a:latin typeface="Inter Tight SemiBold"/>
              <a:ea typeface="Inter Tight SemiBold"/>
              <a:cs typeface="Inter Tight SemiBold"/>
              <a:sym typeface="Inter Tight SemiBold"/>
            </a:endParaRPr>
          </a:p>
        </p:txBody>
      </p:sp>
      <p:sp>
        <p:nvSpPr>
          <p:cNvPr id="562" name="Google Shape;562;p69"/>
          <p:cNvSpPr txBox="1"/>
          <p:nvPr>
            <p:ph idx="2"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None/>
            </a:pPr>
            <a:r>
              <a:rPr lang="en"/>
              <a:t>Hive</a:t>
            </a:r>
            <a:endParaRPr/>
          </a:p>
        </p:txBody>
      </p:sp>
      <p:sp>
        <p:nvSpPr>
          <p:cNvPr id="563" name="Google Shape;563;p69"/>
          <p:cNvSpPr txBox="1"/>
          <p:nvPr>
            <p:ph idx="3"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accent1"/>
              </a:buClr>
              <a:buSzPts val="1100"/>
              <a:buFont typeface="Arial"/>
              <a:buNone/>
            </a:pPr>
            <a:r>
              <a:rPr lang="en"/>
              <a:t>Play Store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0"/>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Trends</a:t>
            </a:r>
            <a:endParaRPr/>
          </a:p>
        </p:txBody>
      </p:sp>
      <p:sp>
        <p:nvSpPr>
          <p:cNvPr id="569" name="Google Shape;569;p70"/>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Font typeface="Arial"/>
              <a:buNone/>
            </a:pPr>
            <a:r>
              <a:rPr lang="en"/>
              <a:t>Play Store</a:t>
            </a:r>
            <a:endParaRPr/>
          </a:p>
        </p:txBody>
      </p:sp>
      <p:sp>
        <p:nvSpPr>
          <p:cNvPr id="570" name="Google Shape;570;p7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70"/>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Conclusion</a:t>
            </a:r>
            <a:endParaRPr/>
          </a:p>
        </p:txBody>
      </p:sp>
      <p:sp>
        <p:nvSpPr>
          <p:cNvPr id="572" name="Google Shape;572;p70"/>
          <p:cNvSpPr txBox="1"/>
          <p:nvPr>
            <p:ph idx="1" type="body"/>
          </p:nvPr>
        </p:nvSpPr>
        <p:spPr>
          <a:xfrm>
            <a:off x="333925" y="1163150"/>
            <a:ext cx="8475600" cy="15270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accent1"/>
              </a:buClr>
              <a:buSzPts val="1100"/>
              <a:buFont typeface="Arial"/>
              <a:buNone/>
            </a:pPr>
            <a:r>
              <a:rPr lang="en" sz="1200">
                <a:latin typeface="Times New Roman"/>
                <a:ea typeface="Times New Roman"/>
                <a:cs typeface="Times New Roman"/>
                <a:sym typeface="Times New Roman"/>
              </a:rPr>
              <a:t>The project </a:t>
            </a:r>
            <a:r>
              <a:rPr i="1" lang="en" sz="1200">
                <a:latin typeface="Times New Roman"/>
                <a:ea typeface="Times New Roman"/>
                <a:cs typeface="Times New Roman"/>
                <a:sym typeface="Times New Roman"/>
              </a:rPr>
              <a:t>"Exploring Play Store Application Trends"</a:t>
            </a:r>
            <a:r>
              <a:rPr lang="en" sz="1200">
                <a:latin typeface="Times New Roman"/>
                <a:ea typeface="Times New Roman"/>
                <a:cs typeface="Times New Roman"/>
                <a:sym typeface="Times New Roman"/>
              </a:rPr>
              <a:t> sheds light on the dynamics of mobile app performance. Query 1, in particular, provides valuable insights into the ART_AND_DESIGN category, showing a preference for highly rated, free, and compact apps. These findings can guide developers in designing apps that align with market demands and user preferences.</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accent1"/>
              </a:buClr>
              <a:buSzPts val="1100"/>
              <a:buFont typeface="Arial"/>
              <a:buNone/>
            </a:pPr>
            <a:r>
              <a:rPr lang="en" sz="1200">
                <a:latin typeface="Times New Roman"/>
                <a:ea typeface="Times New Roman"/>
                <a:cs typeface="Times New Roman"/>
                <a:sym typeface="Times New Roman"/>
              </a:rPr>
              <a:t>By analyzing app trends, stakeholders can make data-driven decisions to optimize app offerings and enhance user experiences.</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573" name="Google Shape;573;p70"/>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
        <p:nvSpPr>
          <p:cNvPr id="574" name="Google Shape;574;p70"/>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3"/>
          <p:cNvSpPr txBox="1"/>
          <p:nvPr>
            <p:ph type="title"/>
          </p:nvPr>
        </p:nvSpPr>
        <p:spPr>
          <a:xfrm>
            <a:off x="333925" y="544250"/>
            <a:ext cx="30399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Table of Contents</a:t>
            </a:r>
            <a:endParaRPr>
              <a:latin typeface="Times New Roman"/>
              <a:ea typeface="Times New Roman"/>
              <a:cs typeface="Times New Roman"/>
              <a:sym typeface="Times New Roman"/>
            </a:endParaRPr>
          </a:p>
        </p:txBody>
      </p:sp>
      <p:sp>
        <p:nvSpPr>
          <p:cNvPr id="371" name="Google Shape;371;p53"/>
          <p:cNvSpPr txBox="1"/>
          <p:nvPr>
            <p:ph idx="1" type="subTitle"/>
          </p:nvPr>
        </p:nvSpPr>
        <p:spPr>
          <a:xfrm>
            <a:off x="1149126" y="2348550"/>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Introduction </a:t>
            </a:r>
            <a:endParaRPr>
              <a:latin typeface="Times New Roman"/>
              <a:ea typeface="Times New Roman"/>
              <a:cs typeface="Times New Roman"/>
              <a:sym typeface="Times New Roman"/>
            </a:endParaRPr>
          </a:p>
        </p:txBody>
      </p:sp>
      <p:sp>
        <p:nvSpPr>
          <p:cNvPr id="372" name="Google Shape;372;p53"/>
          <p:cNvSpPr txBox="1"/>
          <p:nvPr>
            <p:ph idx="2" type="subTitle"/>
          </p:nvPr>
        </p:nvSpPr>
        <p:spPr>
          <a:xfrm>
            <a:off x="1149126" y="280286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Objectives</a:t>
            </a:r>
            <a:endParaRPr>
              <a:latin typeface="Times New Roman"/>
              <a:ea typeface="Times New Roman"/>
              <a:cs typeface="Times New Roman"/>
              <a:sym typeface="Times New Roman"/>
            </a:endParaRPr>
          </a:p>
        </p:txBody>
      </p:sp>
      <p:sp>
        <p:nvSpPr>
          <p:cNvPr id="373" name="Google Shape;373;p53"/>
          <p:cNvSpPr txBox="1"/>
          <p:nvPr>
            <p:ph idx="3" type="subTitle"/>
          </p:nvPr>
        </p:nvSpPr>
        <p:spPr>
          <a:xfrm>
            <a:off x="1149126" y="3257187"/>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Scope</a:t>
            </a:r>
            <a:endParaRPr>
              <a:latin typeface="Times New Roman"/>
              <a:ea typeface="Times New Roman"/>
              <a:cs typeface="Times New Roman"/>
              <a:sym typeface="Times New Roman"/>
            </a:endParaRPr>
          </a:p>
        </p:txBody>
      </p:sp>
      <p:sp>
        <p:nvSpPr>
          <p:cNvPr id="374" name="Google Shape;374;p53"/>
          <p:cNvSpPr txBox="1"/>
          <p:nvPr>
            <p:ph idx="4" type="subTitle"/>
          </p:nvPr>
        </p:nvSpPr>
        <p:spPr>
          <a:xfrm>
            <a:off x="1149126" y="3711506"/>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Findings</a:t>
            </a:r>
            <a:endParaRPr>
              <a:latin typeface="Times New Roman"/>
              <a:ea typeface="Times New Roman"/>
              <a:cs typeface="Times New Roman"/>
              <a:sym typeface="Times New Roman"/>
            </a:endParaRPr>
          </a:p>
        </p:txBody>
      </p:sp>
      <p:sp>
        <p:nvSpPr>
          <p:cNvPr id="375" name="Google Shape;375;p53"/>
          <p:cNvSpPr txBox="1"/>
          <p:nvPr>
            <p:ph idx="5" type="subTitle"/>
          </p:nvPr>
        </p:nvSpPr>
        <p:spPr>
          <a:xfrm>
            <a:off x="1149126" y="4165824"/>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376" name="Google Shape;376;p53"/>
          <p:cNvSpPr txBox="1"/>
          <p:nvPr>
            <p:ph idx="6" type="subTitle"/>
          </p:nvPr>
        </p:nvSpPr>
        <p:spPr>
          <a:xfrm>
            <a:off x="5327851" y="2348550"/>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Queries</a:t>
            </a:r>
            <a:endParaRPr>
              <a:latin typeface="Times New Roman"/>
              <a:ea typeface="Times New Roman"/>
              <a:cs typeface="Times New Roman"/>
              <a:sym typeface="Times New Roman"/>
            </a:endParaRPr>
          </a:p>
        </p:txBody>
      </p:sp>
      <p:sp>
        <p:nvSpPr>
          <p:cNvPr id="377" name="Google Shape;377;p53"/>
          <p:cNvSpPr txBox="1"/>
          <p:nvPr>
            <p:ph idx="7" type="subTitle"/>
          </p:nvPr>
        </p:nvSpPr>
        <p:spPr>
          <a:xfrm>
            <a:off x="5327851" y="2802869"/>
            <a:ext cx="3234300" cy="433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1100"/>
              <a:buNone/>
            </a:pPr>
            <a:r>
              <a:rPr lang="en">
                <a:latin typeface="Times New Roman"/>
                <a:ea typeface="Times New Roman"/>
                <a:cs typeface="Times New Roman"/>
                <a:sym typeface="Times New Roman"/>
              </a:rPr>
              <a:t>Conclusion</a:t>
            </a:r>
            <a:endParaRPr>
              <a:latin typeface="Times New Roman"/>
              <a:ea typeface="Times New Roman"/>
              <a:cs typeface="Times New Roman"/>
              <a:sym typeface="Times New Roman"/>
            </a:endParaRPr>
          </a:p>
        </p:txBody>
      </p:sp>
      <p:sp>
        <p:nvSpPr>
          <p:cNvPr id="378" name="Google Shape;378;p53"/>
          <p:cNvSpPr txBox="1"/>
          <p:nvPr/>
        </p:nvSpPr>
        <p:spPr>
          <a:xfrm>
            <a:off x="365450"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3</a:t>
            </a:r>
            <a:endParaRPr sz="1700">
              <a:solidFill>
                <a:schemeClr val="dk2"/>
              </a:solidFill>
              <a:latin typeface="Times New Roman"/>
              <a:ea typeface="Times New Roman"/>
              <a:cs typeface="Times New Roman"/>
              <a:sym typeface="Times New Roman"/>
            </a:endParaRPr>
          </a:p>
        </p:txBody>
      </p:sp>
      <p:sp>
        <p:nvSpPr>
          <p:cNvPr id="379" name="Google Shape;379;p53"/>
          <p:cNvSpPr txBox="1"/>
          <p:nvPr/>
        </p:nvSpPr>
        <p:spPr>
          <a:xfrm>
            <a:off x="365450"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4</a:t>
            </a:r>
            <a:endParaRPr sz="1700">
              <a:solidFill>
                <a:schemeClr val="dk2"/>
              </a:solidFill>
              <a:latin typeface="Times New Roman"/>
              <a:ea typeface="Times New Roman"/>
              <a:cs typeface="Times New Roman"/>
              <a:sym typeface="Times New Roman"/>
            </a:endParaRPr>
          </a:p>
        </p:txBody>
      </p:sp>
      <p:sp>
        <p:nvSpPr>
          <p:cNvPr id="380" name="Google Shape;380;p53"/>
          <p:cNvSpPr txBox="1"/>
          <p:nvPr/>
        </p:nvSpPr>
        <p:spPr>
          <a:xfrm>
            <a:off x="365450" y="3257186"/>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5</a:t>
            </a:r>
            <a:endParaRPr sz="1700">
              <a:solidFill>
                <a:schemeClr val="dk2"/>
              </a:solidFill>
              <a:latin typeface="Times New Roman"/>
              <a:ea typeface="Times New Roman"/>
              <a:cs typeface="Times New Roman"/>
              <a:sym typeface="Times New Roman"/>
            </a:endParaRPr>
          </a:p>
        </p:txBody>
      </p:sp>
      <p:sp>
        <p:nvSpPr>
          <p:cNvPr id="381" name="Google Shape;381;p53"/>
          <p:cNvSpPr txBox="1"/>
          <p:nvPr/>
        </p:nvSpPr>
        <p:spPr>
          <a:xfrm>
            <a:off x="365450" y="3711500"/>
            <a:ext cx="59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6</a:t>
            </a:r>
            <a:endParaRPr sz="1700">
              <a:solidFill>
                <a:schemeClr val="dk2"/>
              </a:solidFill>
              <a:latin typeface="Times New Roman"/>
              <a:ea typeface="Times New Roman"/>
              <a:cs typeface="Times New Roman"/>
              <a:sym typeface="Times New Roman"/>
            </a:endParaRPr>
          </a:p>
        </p:txBody>
      </p:sp>
      <p:sp>
        <p:nvSpPr>
          <p:cNvPr id="382" name="Google Shape;382;p53"/>
          <p:cNvSpPr txBox="1"/>
          <p:nvPr/>
        </p:nvSpPr>
        <p:spPr>
          <a:xfrm>
            <a:off x="365450" y="4165821"/>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7</a:t>
            </a:r>
            <a:endParaRPr sz="1700">
              <a:solidFill>
                <a:schemeClr val="dk2"/>
              </a:solidFill>
              <a:latin typeface="Times New Roman"/>
              <a:ea typeface="Times New Roman"/>
              <a:cs typeface="Times New Roman"/>
              <a:sym typeface="Times New Roman"/>
            </a:endParaRPr>
          </a:p>
        </p:txBody>
      </p:sp>
      <p:sp>
        <p:nvSpPr>
          <p:cNvPr id="383" name="Google Shape;383;p53"/>
          <p:cNvSpPr txBox="1"/>
          <p:nvPr/>
        </p:nvSpPr>
        <p:spPr>
          <a:xfrm>
            <a:off x="4620375" y="2348550"/>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8</a:t>
            </a:r>
            <a:endParaRPr sz="1700">
              <a:solidFill>
                <a:schemeClr val="dk2"/>
              </a:solidFill>
              <a:latin typeface="Times New Roman"/>
              <a:ea typeface="Times New Roman"/>
              <a:cs typeface="Times New Roman"/>
              <a:sym typeface="Times New Roman"/>
            </a:endParaRPr>
          </a:p>
        </p:txBody>
      </p:sp>
      <p:sp>
        <p:nvSpPr>
          <p:cNvPr id="384" name="Google Shape;384;p53"/>
          <p:cNvSpPr txBox="1"/>
          <p:nvPr/>
        </p:nvSpPr>
        <p:spPr>
          <a:xfrm>
            <a:off x="4620375" y="2802868"/>
            <a:ext cx="476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Times New Roman"/>
                <a:ea typeface="Times New Roman"/>
                <a:cs typeface="Times New Roman"/>
                <a:sym typeface="Times New Roman"/>
              </a:rPr>
              <a:t>9</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4"/>
          <p:cNvSpPr txBox="1"/>
          <p:nvPr>
            <p:ph idx="12" type="sldNum"/>
          </p:nvPr>
        </p:nvSpPr>
        <p:spPr>
          <a:xfrm>
            <a:off x="8318025" y="205550"/>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0" name="Google Shape;390;p54"/>
          <p:cNvSpPr txBox="1"/>
          <p:nvPr>
            <p:ph type="title"/>
          </p:nvPr>
        </p:nvSpPr>
        <p:spPr>
          <a:xfrm>
            <a:off x="4992975" y="498058"/>
            <a:ext cx="3662100" cy="96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Intro</a:t>
            </a:r>
            <a:endParaRPr>
              <a:latin typeface="Times New Roman"/>
              <a:ea typeface="Times New Roman"/>
              <a:cs typeface="Times New Roman"/>
              <a:sym typeface="Times New Roman"/>
            </a:endParaRPr>
          </a:p>
        </p:txBody>
      </p:sp>
      <p:sp>
        <p:nvSpPr>
          <p:cNvPr id="391" name="Google Shape;391;p54"/>
          <p:cNvSpPr txBox="1"/>
          <p:nvPr>
            <p:ph idx="1" type="body"/>
          </p:nvPr>
        </p:nvSpPr>
        <p:spPr>
          <a:xfrm>
            <a:off x="4876525" y="1386190"/>
            <a:ext cx="3662100" cy="3434100"/>
          </a:xfrm>
          <a:prstGeom prst="rect">
            <a:avLst/>
          </a:prstGeom>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accent1"/>
              </a:buClr>
              <a:buSzPts val="1100"/>
              <a:buFont typeface="Arial"/>
              <a:buNone/>
            </a:pPr>
            <a:r>
              <a:rPr lang="en" sz="1400">
                <a:latin typeface="Times New Roman"/>
                <a:ea typeface="Times New Roman"/>
                <a:cs typeface="Times New Roman"/>
                <a:sym typeface="Times New Roman"/>
              </a:rPr>
              <a:t>The Google Play Store is one of the largest repositories of mobile applications, offering diverse apps catering to various user needs. By analyzing its data, businesses and developers can identify app trends, preferences, and key success factors for app development and optimization.</a:t>
            </a:r>
            <a:endParaRPr sz="1400">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accent1"/>
              </a:buClr>
              <a:buSzPts val="1100"/>
              <a:buFont typeface="Arial"/>
              <a:buNone/>
            </a:pPr>
            <a:r>
              <a:rPr lang="en" sz="1400">
                <a:latin typeface="Times New Roman"/>
                <a:ea typeface="Times New Roman"/>
                <a:cs typeface="Times New Roman"/>
                <a:sym typeface="Times New Roman"/>
              </a:rPr>
              <a:t>This project, </a:t>
            </a:r>
            <a:r>
              <a:rPr i="1" lang="en" sz="1400">
                <a:latin typeface="Times New Roman"/>
                <a:ea typeface="Times New Roman"/>
                <a:cs typeface="Times New Roman"/>
                <a:sym typeface="Times New Roman"/>
              </a:rPr>
              <a:t>"Exploring Play Store Application Trends,"</a:t>
            </a:r>
            <a:r>
              <a:rPr lang="en" sz="1400">
                <a:latin typeface="Times New Roman"/>
                <a:ea typeface="Times New Roman"/>
                <a:cs typeface="Times New Roman"/>
                <a:sym typeface="Times New Roman"/>
              </a:rPr>
              <a:t> uses SQL queries to extract, filter, and analyze the data to derive meaningful insights about apps available on the platform.</a:t>
            </a:r>
            <a:endParaRPr sz="1400">
              <a:latin typeface="Times New Roman"/>
              <a:ea typeface="Times New Roman"/>
              <a:cs typeface="Times New Roman"/>
              <a:sym typeface="Times New Roman"/>
            </a:endParaRPr>
          </a:p>
          <a:p>
            <a:pPr indent="0" lvl="0" marL="0" rtl="0" algn="l">
              <a:spcBef>
                <a:spcPts val="1200"/>
              </a:spcBef>
              <a:spcAft>
                <a:spcPts val="1200"/>
              </a:spcAft>
              <a:buNone/>
            </a:pPr>
            <a:r>
              <a:t/>
            </a:r>
            <a:endParaRPr sz="1400">
              <a:latin typeface="Times New Roman"/>
              <a:ea typeface="Times New Roman"/>
              <a:cs typeface="Times New Roman"/>
              <a:sym typeface="Times New Roman"/>
            </a:endParaRPr>
          </a:p>
        </p:txBody>
      </p:sp>
      <p:sp>
        <p:nvSpPr>
          <p:cNvPr id="392" name="Google Shape;392;p54"/>
          <p:cNvSpPr txBox="1"/>
          <p:nvPr>
            <p:ph idx="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393" name="Google Shape;393;p54"/>
          <p:cNvSpPr txBox="1"/>
          <p:nvPr>
            <p:ph idx="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394" name="Google Shape;394;p54"/>
          <p:cNvSpPr/>
          <p:nvPr/>
        </p:nvSpPr>
        <p:spPr>
          <a:xfrm flipH="1" rot="5098785">
            <a:off x="3909576" y="1138162"/>
            <a:ext cx="589662" cy="590559"/>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Inter Tight SemiBold"/>
                <a:ea typeface="Inter Tight SemiBold"/>
                <a:cs typeface="Inter Tight SemiBold"/>
                <a:sym typeface="Inter Tight SemiBold"/>
              </a:rPr>
              <a:t> </a:t>
            </a:r>
            <a:endParaRPr>
              <a:solidFill>
                <a:schemeClr val="lt2"/>
              </a:solidFill>
              <a:latin typeface="Inter Tight SemiBold"/>
              <a:ea typeface="Inter Tight SemiBold"/>
              <a:cs typeface="Inter Tight SemiBold"/>
              <a:sym typeface="Inter Tight SemiBold"/>
            </a:endParaRPr>
          </a:p>
        </p:txBody>
      </p:sp>
      <p:pic>
        <p:nvPicPr>
          <p:cNvPr id="395" name="Google Shape;395;p54"/>
          <p:cNvPicPr preferRelativeResize="0"/>
          <p:nvPr/>
        </p:nvPicPr>
        <p:blipFill>
          <a:blip r:embed="rId3">
            <a:alphaModFix/>
          </a:blip>
          <a:stretch>
            <a:fillRect/>
          </a:stretch>
        </p:blipFill>
        <p:spPr>
          <a:xfrm>
            <a:off x="333925" y="1458651"/>
            <a:ext cx="3756650" cy="272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ph type="title"/>
          </p:nvPr>
        </p:nvSpPr>
        <p:spPr>
          <a:xfrm>
            <a:off x="334200" y="4980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Objectives</a:t>
            </a:r>
            <a:endParaRPr>
              <a:latin typeface="Times New Roman"/>
              <a:ea typeface="Times New Roman"/>
              <a:cs typeface="Times New Roman"/>
              <a:sym typeface="Times New Roman"/>
            </a:endParaRPr>
          </a:p>
        </p:txBody>
      </p:sp>
      <p:sp>
        <p:nvSpPr>
          <p:cNvPr id="401" name="Google Shape;401;p55"/>
          <p:cNvSpPr txBox="1"/>
          <p:nvPr>
            <p:ph idx="1" type="body"/>
          </p:nvPr>
        </p:nvSpPr>
        <p:spPr>
          <a:xfrm>
            <a:off x="334200" y="1046850"/>
            <a:ext cx="8475600" cy="11607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To analyze app characteristics such as ratings, reviews, size, and pricing.</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Arial"/>
              <a:buChar char="●"/>
            </a:pPr>
            <a:r>
              <a:rPr lang="en" sz="1200">
                <a:latin typeface="Times New Roman"/>
                <a:ea typeface="Times New Roman"/>
                <a:cs typeface="Times New Roman"/>
                <a:sym typeface="Times New Roman"/>
              </a:rPr>
              <a:t>To identify trends in specific categories like ART_AND_DESIGN.</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latin typeface="Times New Roman"/>
                <a:ea typeface="Times New Roman"/>
                <a:cs typeface="Times New Roman"/>
                <a:sym typeface="Times New Roman"/>
              </a:rPr>
              <a:t>To provide actionable insights for developers and businesses.</a:t>
            </a:r>
            <a:endParaRPr sz="1200">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402" name="Google Shape;402;p55"/>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55"/>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04" name="Google Shape;404;p55"/>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05" name="Google Shape;405;p55"/>
          <p:cNvSpPr/>
          <p:nvPr/>
        </p:nvSpPr>
        <p:spPr>
          <a:xfrm flipH="1" rot="5400000">
            <a:off x="7926325" y="2124416"/>
            <a:ext cx="783000" cy="783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sp>
        <p:nvSpPr>
          <p:cNvPr id="406" name="Google Shape;406;p55"/>
          <p:cNvSpPr txBox="1"/>
          <p:nvPr/>
        </p:nvSpPr>
        <p:spPr>
          <a:xfrm>
            <a:off x="519150" y="1834600"/>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Times New Roman"/>
                <a:ea typeface="Times New Roman"/>
                <a:cs typeface="Times New Roman"/>
                <a:sym typeface="Times New Roman"/>
              </a:rPr>
              <a:t>Scope</a:t>
            </a:r>
            <a:r>
              <a:rPr lang="en" sz="2000">
                <a:solidFill>
                  <a:schemeClr val="dk2"/>
                </a:solidFill>
                <a:latin typeface="Inter Tight SemiBold"/>
                <a:ea typeface="Inter Tight SemiBold"/>
                <a:cs typeface="Inter Tight SemiBold"/>
                <a:sym typeface="Inter Tight SemiBold"/>
              </a:rPr>
              <a:t> </a:t>
            </a:r>
            <a:endParaRPr sz="2000">
              <a:solidFill>
                <a:schemeClr val="dk2"/>
              </a:solidFill>
              <a:latin typeface="Inter Tight SemiBold"/>
              <a:ea typeface="Inter Tight SemiBold"/>
              <a:cs typeface="Inter Tight SemiBold"/>
              <a:sym typeface="Inter Tight SemiBold"/>
            </a:endParaRPr>
          </a:p>
        </p:txBody>
      </p:sp>
      <p:sp>
        <p:nvSpPr>
          <p:cNvPr id="407" name="Google Shape;407;p55"/>
          <p:cNvSpPr txBox="1"/>
          <p:nvPr/>
        </p:nvSpPr>
        <p:spPr>
          <a:xfrm>
            <a:off x="662300" y="2327200"/>
            <a:ext cx="54297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chemeClr val="dk1"/>
                </a:solidFill>
                <a:latin typeface="Times New Roman"/>
                <a:ea typeface="Times New Roman"/>
                <a:cs typeface="Times New Roman"/>
                <a:sym typeface="Times New Roman"/>
              </a:rPr>
              <a:t>This analysis focuses on:</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12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Popular categories in the Play Store.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Characteristics that contribute to app success.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Comparison between free and paid apps.</a:t>
            </a:r>
            <a:endParaRPr sz="1200">
              <a:solidFill>
                <a:schemeClr val="dk1"/>
              </a:solidFill>
              <a:latin typeface="Times New Roman"/>
              <a:ea typeface="Times New Roman"/>
              <a:cs typeface="Times New Roman"/>
              <a:sym typeface="Times New Roman"/>
            </a:endParaRPr>
          </a:p>
        </p:txBody>
      </p:sp>
      <p:sp>
        <p:nvSpPr>
          <p:cNvPr id="408" name="Google Shape;408;p55"/>
          <p:cNvSpPr txBox="1"/>
          <p:nvPr/>
        </p:nvSpPr>
        <p:spPr>
          <a:xfrm>
            <a:off x="662300" y="33185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Times New Roman"/>
                <a:ea typeface="Times New Roman"/>
                <a:cs typeface="Times New Roman"/>
                <a:sym typeface="Times New Roman"/>
              </a:rPr>
              <a:t>Findings </a:t>
            </a:r>
            <a:r>
              <a:rPr lang="en" sz="2800">
                <a:solidFill>
                  <a:schemeClr val="dk2"/>
                </a:solidFill>
                <a:latin typeface="Times New Roman"/>
                <a:ea typeface="Times New Roman"/>
                <a:cs typeface="Times New Roman"/>
                <a:sym typeface="Times New Roman"/>
              </a:rPr>
              <a:t> </a:t>
            </a:r>
            <a:endParaRPr sz="2800">
              <a:solidFill>
                <a:schemeClr val="dk2"/>
              </a:solidFill>
              <a:latin typeface="Times New Roman"/>
              <a:ea typeface="Times New Roman"/>
              <a:cs typeface="Times New Roman"/>
              <a:sym typeface="Times New Roman"/>
            </a:endParaRPr>
          </a:p>
        </p:txBody>
      </p:sp>
      <p:sp>
        <p:nvSpPr>
          <p:cNvPr id="409" name="Google Shape;409;p55"/>
          <p:cNvSpPr txBox="1"/>
          <p:nvPr/>
        </p:nvSpPr>
        <p:spPr>
          <a:xfrm>
            <a:off x="715625" y="3810650"/>
            <a:ext cx="6243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User Engagement</a:t>
            </a:r>
            <a:r>
              <a:rPr lang="en" sz="1200">
                <a:solidFill>
                  <a:schemeClr val="dk1"/>
                </a:solidFill>
                <a:latin typeface="Times New Roman"/>
                <a:ea typeface="Times New Roman"/>
                <a:cs typeface="Times New Roman"/>
                <a:sym typeface="Times New Roman"/>
              </a:rPr>
              <a:t>: Apps with high reviews generally correlate with higher ratings.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Free Apps Dominance</a:t>
            </a:r>
            <a:r>
              <a:rPr lang="en" sz="1200">
                <a:solidFill>
                  <a:schemeClr val="dk1"/>
                </a:solidFill>
                <a:latin typeface="Times New Roman"/>
                <a:ea typeface="Times New Roman"/>
                <a:cs typeface="Times New Roman"/>
                <a:sym typeface="Times New Roman"/>
              </a:rPr>
              <a:t>: The majority of apps in ART_AND_DESIGN are free, making them more accessible to users.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Storage Efficiency</a:t>
            </a:r>
            <a:r>
              <a:rPr lang="en" sz="1200">
                <a:solidFill>
                  <a:schemeClr val="dk1"/>
                </a:solidFill>
                <a:latin typeface="Times New Roman"/>
                <a:ea typeface="Times New Roman"/>
                <a:cs typeface="Times New Roman"/>
                <a:sym typeface="Times New Roman"/>
              </a:rPr>
              <a:t>: Smaller apps may appeal to users with limited device storage.</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6"/>
          <p:cNvSpPr txBox="1"/>
          <p:nvPr>
            <p:ph type="title"/>
          </p:nvPr>
        </p:nvSpPr>
        <p:spPr>
          <a:xfrm>
            <a:off x="334200" y="4980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Methodology</a:t>
            </a:r>
            <a:endParaRPr>
              <a:latin typeface="Times New Roman"/>
              <a:ea typeface="Times New Roman"/>
              <a:cs typeface="Times New Roman"/>
              <a:sym typeface="Times New Roman"/>
            </a:endParaRPr>
          </a:p>
        </p:txBody>
      </p:sp>
      <p:sp>
        <p:nvSpPr>
          <p:cNvPr id="415" name="Google Shape;415;p56"/>
          <p:cNvSpPr txBox="1"/>
          <p:nvPr>
            <p:ph idx="1" type="body"/>
          </p:nvPr>
        </p:nvSpPr>
        <p:spPr>
          <a:xfrm>
            <a:off x="280550" y="1453275"/>
            <a:ext cx="5041800" cy="2277900"/>
          </a:xfrm>
          <a:prstGeom prst="rect">
            <a:avLst/>
          </a:prstGeom>
        </p:spPr>
        <p:txBody>
          <a:bodyPr anchorCtr="0" anchor="t" bIns="91425" lIns="91425" spcFirstLastPara="1" rIns="91425" wrap="square" tIns="91425">
            <a:spAutoFit/>
          </a:bodyPr>
          <a:lstStyle/>
          <a:p>
            <a:pPr indent="-304800" lvl="0" marL="457200" rtl="0" algn="l">
              <a:lnSpc>
                <a:spcPct val="100000"/>
              </a:lnSpc>
              <a:spcBef>
                <a:spcPts val="1200"/>
              </a:spcBef>
              <a:spcAft>
                <a:spcPts val="0"/>
              </a:spcAft>
              <a:buClr>
                <a:schemeClr val="dk1"/>
              </a:buClr>
              <a:buSzPts val="1200"/>
              <a:buFont typeface="Times New Roman"/>
              <a:buAutoNum type="arabicPeriod"/>
            </a:pPr>
            <a:r>
              <a:rPr lang="en" sz="1200">
                <a:latin typeface="Times New Roman"/>
                <a:ea typeface="Times New Roman"/>
                <a:cs typeface="Times New Roman"/>
                <a:sym typeface="Times New Roman"/>
              </a:rPr>
              <a:t>Data Extraction: SQL queries filter and retrieve relevant app data.</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AutoNum type="arabicPeriod"/>
            </a:pPr>
            <a:r>
              <a:rPr lang="en" sz="1200">
                <a:latin typeface="Times New Roman"/>
                <a:ea typeface="Times New Roman"/>
                <a:cs typeface="Times New Roman"/>
                <a:sym typeface="Times New Roman"/>
              </a:rPr>
              <a:t>Data Analysis: Observations are made based on the output of queries.</a:t>
            </a:r>
            <a:endParaRPr sz="1200">
              <a:latin typeface="Times New Roman"/>
              <a:ea typeface="Times New Roman"/>
              <a:cs typeface="Times New Roman"/>
              <a:sym typeface="Times New Roman"/>
            </a:endParaRPr>
          </a:p>
          <a:p>
            <a:pPr indent="0" lvl="0" marL="457200" rtl="0" algn="l">
              <a:lnSpc>
                <a:spcPct val="100000"/>
              </a:lnSpc>
              <a:spcBef>
                <a:spcPts val="1200"/>
              </a:spcBef>
              <a:spcAft>
                <a:spcPts val="0"/>
              </a:spcAft>
              <a:buNone/>
            </a:pPr>
            <a:r>
              <a:t/>
            </a:r>
            <a:endParaRPr sz="1200">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AutoNum type="arabicPeriod"/>
            </a:pPr>
            <a:r>
              <a:rPr lang="en" sz="1200">
                <a:latin typeface="Times New Roman"/>
                <a:ea typeface="Times New Roman"/>
                <a:cs typeface="Times New Roman"/>
                <a:sym typeface="Times New Roman"/>
              </a:rPr>
              <a:t>Reporting: Insights are presented in the form of trends and recommendations.</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accent1"/>
              </a:buClr>
              <a:buSzPts val="1100"/>
              <a:buFont typeface="Arial"/>
              <a:buNone/>
            </a:pPr>
            <a:r>
              <a:t/>
            </a:r>
            <a:endParaRPr sz="12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200">
              <a:latin typeface="Times New Roman"/>
              <a:ea typeface="Times New Roman"/>
              <a:cs typeface="Times New Roman"/>
              <a:sym typeface="Times New Roman"/>
            </a:endParaRPr>
          </a:p>
        </p:txBody>
      </p:sp>
      <p:sp>
        <p:nvSpPr>
          <p:cNvPr id="416" name="Google Shape;416;p56"/>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56"/>
          <p:cNvSpPr txBox="1"/>
          <p:nvPr>
            <p:ph idx="4"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18" name="Google Shape;418;p56"/>
          <p:cNvSpPr txBox="1"/>
          <p:nvPr>
            <p:ph idx="5"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19" name="Google Shape;419;p56"/>
          <p:cNvSpPr/>
          <p:nvPr/>
        </p:nvSpPr>
        <p:spPr>
          <a:xfrm flipH="1" rot="5400000">
            <a:off x="7779200" y="1175072"/>
            <a:ext cx="530700" cy="5244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2"/>
              </a:solidFill>
              <a:latin typeface="Inter Tight"/>
              <a:ea typeface="Inter Tight"/>
              <a:cs typeface="Inter Tight"/>
              <a:sym typeface="Inter Tight"/>
            </a:endParaRPr>
          </a:p>
        </p:txBody>
      </p:sp>
      <p:pic>
        <p:nvPicPr>
          <p:cNvPr id="420" name="Google Shape;420;p56"/>
          <p:cNvPicPr preferRelativeResize="0"/>
          <p:nvPr/>
        </p:nvPicPr>
        <p:blipFill>
          <a:blip r:embed="rId3">
            <a:alphaModFix/>
          </a:blip>
          <a:stretch>
            <a:fillRect/>
          </a:stretch>
        </p:blipFill>
        <p:spPr>
          <a:xfrm>
            <a:off x="6092875" y="1350725"/>
            <a:ext cx="1752950" cy="1752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p:nvPr/>
        </p:nvSpPr>
        <p:spPr>
          <a:xfrm>
            <a:off x="3472169" y="2497850"/>
            <a:ext cx="10998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Tight"/>
              <a:ea typeface="Inter Tight"/>
              <a:cs typeface="Inter Tight"/>
              <a:sym typeface="Inter Tight"/>
            </a:endParaRPr>
          </a:p>
        </p:txBody>
      </p:sp>
      <p:sp>
        <p:nvSpPr>
          <p:cNvPr id="426" name="Google Shape;426;p57"/>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27" name="Google Shape;427;p57"/>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28" name="Google Shape;428;p57"/>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9" name="Google Shape;429;p57"/>
          <p:cNvSpPr txBox="1"/>
          <p:nvPr>
            <p:ph type="title"/>
          </p:nvPr>
        </p:nvSpPr>
        <p:spPr>
          <a:xfrm>
            <a:off x="333925" y="587150"/>
            <a:ext cx="8475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 Hive </a:t>
            </a:r>
            <a:r>
              <a:rPr lang="en">
                <a:latin typeface="Times New Roman"/>
                <a:ea typeface="Times New Roman"/>
                <a:cs typeface="Times New Roman"/>
                <a:sym typeface="Times New Roman"/>
              </a:rPr>
              <a:t>Queries</a:t>
            </a:r>
            <a:endParaRPr>
              <a:latin typeface="Times New Roman"/>
              <a:ea typeface="Times New Roman"/>
              <a:cs typeface="Times New Roman"/>
              <a:sym typeface="Times New Roman"/>
            </a:endParaRPr>
          </a:p>
        </p:txBody>
      </p:sp>
      <p:sp>
        <p:nvSpPr>
          <p:cNvPr id="430" name="Google Shape;430;p57"/>
          <p:cNvSpPr txBox="1"/>
          <p:nvPr>
            <p:ph idx="1" type="subTitle"/>
          </p:nvPr>
        </p:nvSpPr>
        <p:spPr>
          <a:xfrm>
            <a:off x="443663" y="1093472"/>
            <a:ext cx="2705400" cy="4311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600">
                <a:solidFill>
                  <a:schemeClr val="dk2"/>
                </a:solidFill>
                <a:latin typeface="Times New Roman"/>
                <a:ea typeface="Times New Roman"/>
                <a:cs typeface="Times New Roman"/>
                <a:sym typeface="Times New Roman"/>
              </a:rPr>
              <a:t>Query 1</a:t>
            </a:r>
            <a:endParaRPr sz="1600">
              <a:solidFill>
                <a:schemeClr val="dk2"/>
              </a:solidFill>
              <a:latin typeface="Times New Roman"/>
              <a:ea typeface="Times New Roman"/>
              <a:cs typeface="Times New Roman"/>
              <a:sym typeface="Times New Roman"/>
            </a:endParaRPr>
          </a:p>
        </p:txBody>
      </p:sp>
      <p:pic>
        <p:nvPicPr>
          <p:cNvPr id="431" name="Google Shape;431;p57"/>
          <p:cNvPicPr preferRelativeResize="0"/>
          <p:nvPr/>
        </p:nvPicPr>
        <p:blipFill>
          <a:blip r:embed="rId3">
            <a:alphaModFix/>
          </a:blip>
          <a:stretch>
            <a:fillRect/>
          </a:stretch>
        </p:blipFill>
        <p:spPr>
          <a:xfrm>
            <a:off x="5027200" y="992925"/>
            <a:ext cx="3722200" cy="3783825"/>
          </a:xfrm>
          <a:prstGeom prst="rect">
            <a:avLst/>
          </a:prstGeom>
          <a:noFill/>
          <a:ln>
            <a:noFill/>
          </a:ln>
        </p:spPr>
      </p:pic>
      <p:sp>
        <p:nvSpPr>
          <p:cNvPr id="432" name="Google Shape;432;p57"/>
          <p:cNvSpPr txBox="1"/>
          <p:nvPr/>
        </p:nvSpPr>
        <p:spPr>
          <a:xfrm>
            <a:off x="333925" y="1449300"/>
            <a:ext cx="4016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create hive table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CREATE TABLE googleplaystore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App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Category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Rating FLOAT,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Reviews INT,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Size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Installs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Type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Price FLOAT,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Content_Rating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Genres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Last_Updated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Current_Ver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Android_Ver STRING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ROW FORMAT DELIMITED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FIELDS TERMINATED BY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STORED AS TEXTFILE;</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p:nvPr/>
        </p:nvSpPr>
        <p:spPr>
          <a:xfrm>
            <a:off x="3472169" y="2497850"/>
            <a:ext cx="10998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38" name="Google Shape;438;p58"/>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39" name="Google Shape;439;p58"/>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40" name="Google Shape;440;p58"/>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58"/>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2</a:t>
            </a:r>
            <a:endParaRPr sz="1800">
              <a:solidFill>
                <a:schemeClr val="dk2"/>
              </a:solidFill>
              <a:latin typeface="Times New Roman"/>
              <a:ea typeface="Times New Roman"/>
              <a:cs typeface="Times New Roman"/>
              <a:sym typeface="Times New Roman"/>
            </a:endParaRPr>
          </a:p>
        </p:txBody>
      </p:sp>
      <p:sp>
        <p:nvSpPr>
          <p:cNvPr id="442" name="Google Shape;442;p58"/>
          <p:cNvSpPr txBox="1"/>
          <p:nvPr/>
        </p:nvSpPr>
        <p:spPr>
          <a:xfrm>
            <a:off x="244450" y="925125"/>
            <a:ext cx="40161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Load Data into Hive Table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LOAD DATA LOCAL INPATH '/path/to/googleplaystore.csv' INTO TABLE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ANALYSIS :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1. Get All Apps in a Specific Category: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App, Rating, Reviews, Size, Price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WHERE Category = 'ART_AND_DESIGN';</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2. Get Apps with Rating Greater than 4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App, Rating, Category, Reviews, Price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WHERE Rating &gt; 4.0;</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443" name="Google Shape;443;p58"/>
          <p:cNvPicPr preferRelativeResize="0"/>
          <p:nvPr/>
        </p:nvPicPr>
        <p:blipFill>
          <a:blip r:embed="rId3">
            <a:alphaModFix/>
          </a:blip>
          <a:stretch>
            <a:fillRect/>
          </a:stretch>
        </p:blipFill>
        <p:spPr>
          <a:xfrm>
            <a:off x="4763425" y="401425"/>
            <a:ext cx="3412500" cy="4089076"/>
          </a:xfrm>
          <a:prstGeom prst="rect">
            <a:avLst/>
          </a:prstGeom>
          <a:noFill/>
          <a:ln>
            <a:noFill/>
          </a:ln>
        </p:spPr>
      </p:pic>
      <p:pic>
        <p:nvPicPr>
          <p:cNvPr id="444" name="Google Shape;444;p58"/>
          <p:cNvPicPr preferRelativeResize="0"/>
          <p:nvPr/>
        </p:nvPicPr>
        <p:blipFill>
          <a:blip r:embed="rId4">
            <a:alphaModFix/>
          </a:blip>
          <a:stretch>
            <a:fillRect/>
          </a:stretch>
        </p:blipFill>
        <p:spPr>
          <a:xfrm>
            <a:off x="4763425" y="4606775"/>
            <a:ext cx="3367775" cy="33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9"/>
          <p:cNvSpPr/>
          <p:nvPr/>
        </p:nvSpPr>
        <p:spPr>
          <a:xfrm>
            <a:off x="3472169" y="1809075"/>
            <a:ext cx="1099800" cy="549900"/>
          </a:xfrm>
          <a:prstGeom prst="rightArrow">
            <a:avLst>
              <a:gd fmla="val 50000" name="adj1"/>
              <a:gd fmla="val 7594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Times New Roman"/>
              <a:ea typeface="Times New Roman"/>
              <a:cs typeface="Times New Roman"/>
              <a:sym typeface="Times New Roman"/>
            </a:endParaRPr>
          </a:p>
        </p:txBody>
      </p:sp>
      <p:sp>
        <p:nvSpPr>
          <p:cNvPr id="450" name="Google Shape;450;p59"/>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51" name="Google Shape;451;p59"/>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52" name="Google Shape;452;p59"/>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3" name="Google Shape;453;p59"/>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3</a:t>
            </a:r>
            <a:endParaRPr sz="1800">
              <a:solidFill>
                <a:schemeClr val="dk2"/>
              </a:solidFill>
              <a:latin typeface="Times New Roman"/>
              <a:ea typeface="Times New Roman"/>
              <a:cs typeface="Times New Roman"/>
              <a:sym typeface="Times New Roman"/>
            </a:endParaRPr>
          </a:p>
        </p:txBody>
      </p:sp>
      <p:sp>
        <p:nvSpPr>
          <p:cNvPr id="454" name="Google Shape;454;p59"/>
          <p:cNvSpPr txBox="1"/>
          <p:nvPr/>
        </p:nvSpPr>
        <p:spPr>
          <a:xfrm>
            <a:off x="110300" y="1087300"/>
            <a:ext cx="4016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3. Find the App with the Highest Number of Reviews: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WITH max_reviews_cte AS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SELECT MAX(Reviews) AS max_reviews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App, Reviews AS max_reviews</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googleplaystore, max_reviews_cte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WHERE Reviews = max_reviews_cte.max_reviews;D</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455" name="Google Shape;455;p59"/>
          <p:cNvPicPr preferRelativeResize="0"/>
          <p:nvPr/>
        </p:nvPicPr>
        <p:blipFill>
          <a:blip r:embed="rId3">
            <a:alphaModFix/>
          </a:blip>
          <a:stretch>
            <a:fillRect/>
          </a:stretch>
        </p:blipFill>
        <p:spPr>
          <a:xfrm>
            <a:off x="4670694" y="614650"/>
            <a:ext cx="4267231" cy="2232394"/>
          </a:xfrm>
          <a:prstGeom prst="rect">
            <a:avLst/>
          </a:prstGeom>
          <a:noFill/>
          <a:ln>
            <a:noFill/>
          </a:ln>
        </p:spPr>
      </p:pic>
      <p:pic>
        <p:nvPicPr>
          <p:cNvPr id="456" name="Google Shape;456;p59"/>
          <p:cNvPicPr preferRelativeResize="0"/>
          <p:nvPr/>
        </p:nvPicPr>
        <p:blipFill>
          <a:blip r:embed="rId4">
            <a:alphaModFix/>
          </a:blip>
          <a:stretch>
            <a:fillRect/>
          </a:stretch>
        </p:blipFill>
        <p:spPr>
          <a:xfrm>
            <a:off x="4670700" y="3146475"/>
            <a:ext cx="4267225" cy="676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0"/>
          <p:cNvSpPr txBox="1"/>
          <p:nvPr>
            <p:ph idx="13" type="subTitle"/>
          </p:nvPr>
        </p:nvSpPr>
        <p:spPr>
          <a:xfrm>
            <a:off x="1716575" y="205550"/>
            <a:ext cx="28554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Times New Roman"/>
                <a:ea typeface="Times New Roman"/>
                <a:cs typeface="Times New Roman"/>
                <a:sym typeface="Times New Roman"/>
              </a:rPr>
              <a:t>Trends</a:t>
            </a:r>
            <a:endParaRPr>
              <a:latin typeface="Times New Roman"/>
              <a:ea typeface="Times New Roman"/>
              <a:cs typeface="Times New Roman"/>
              <a:sym typeface="Times New Roman"/>
            </a:endParaRPr>
          </a:p>
        </p:txBody>
      </p:sp>
      <p:sp>
        <p:nvSpPr>
          <p:cNvPr id="462" name="Google Shape;462;p60"/>
          <p:cNvSpPr txBox="1"/>
          <p:nvPr>
            <p:ph idx="14" type="subTitle"/>
          </p:nvPr>
        </p:nvSpPr>
        <p:spPr>
          <a:xfrm>
            <a:off x="333925" y="205550"/>
            <a:ext cx="1353300" cy="29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1"/>
              </a:buClr>
              <a:buSzPts val="1100"/>
              <a:buNone/>
            </a:pPr>
            <a:r>
              <a:rPr lang="en">
                <a:latin typeface="Times New Roman"/>
                <a:ea typeface="Times New Roman"/>
                <a:cs typeface="Times New Roman"/>
                <a:sym typeface="Times New Roman"/>
              </a:rPr>
              <a:t>Play Store</a:t>
            </a:r>
            <a:endParaRPr>
              <a:latin typeface="Times New Roman"/>
              <a:ea typeface="Times New Roman"/>
              <a:cs typeface="Times New Roman"/>
              <a:sym typeface="Times New Roman"/>
            </a:endParaRPr>
          </a:p>
        </p:txBody>
      </p:sp>
      <p:sp>
        <p:nvSpPr>
          <p:cNvPr id="463" name="Google Shape;463;p60"/>
          <p:cNvSpPr txBox="1"/>
          <p:nvPr>
            <p:ph idx="12" type="sldNum"/>
          </p:nvPr>
        </p:nvSpPr>
        <p:spPr>
          <a:xfrm>
            <a:off x="8260675" y="205550"/>
            <a:ext cx="548700" cy="2925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60"/>
          <p:cNvSpPr txBox="1"/>
          <p:nvPr>
            <p:ph idx="1" type="subTitle"/>
          </p:nvPr>
        </p:nvSpPr>
        <p:spPr>
          <a:xfrm>
            <a:off x="333913" y="561822"/>
            <a:ext cx="2705400" cy="461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1800">
                <a:solidFill>
                  <a:schemeClr val="dk2"/>
                </a:solidFill>
                <a:latin typeface="Times New Roman"/>
                <a:ea typeface="Times New Roman"/>
                <a:cs typeface="Times New Roman"/>
                <a:sym typeface="Times New Roman"/>
              </a:rPr>
              <a:t>Query 4</a:t>
            </a:r>
            <a:endParaRPr sz="1800">
              <a:solidFill>
                <a:schemeClr val="dk2"/>
              </a:solidFill>
              <a:latin typeface="Times New Roman"/>
              <a:ea typeface="Times New Roman"/>
              <a:cs typeface="Times New Roman"/>
              <a:sym typeface="Times New Roman"/>
            </a:endParaRPr>
          </a:p>
        </p:txBody>
      </p:sp>
      <p:sp>
        <p:nvSpPr>
          <p:cNvPr id="465" name="Google Shape;465;p60"/>
          <p:cNvSpPr txBox="1"/>
          <p:nvPr/>
        </p:nvSpPr>
        <p:spPr>
          <a:xfrm>
            <a:off x="181850" y="1686688"/>
            <a:ext cx="401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4. Calculate the Average Rating by Content Rating: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SELECT Content_Rating, AVG(Rating) AS avg_rating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FROM googleplaystore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GROUP BY Content_Rating;</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466" name="Google Shape;466;p60"/>
          <p:cNvPicPr preferRelativeResize="0"/>
          <p:nvPr/>
        </p:nvPicPr>
        <p:blipFill>
          <a:blip r:embed="rId3">
            <a:alphaModFix/>
          </a:blip>
          <a:stretch>
            <a:fillRect/>
          </a:stretch>
        </p:blipFill>
        <p:spPr>
          <a:xfrm>
            <a:off x="333925" y="3155400"/>
            <a:ext cx="4153682" cy="1790950"/>
          </a:xfrm>
          <a:prstGeom prst="rect">
            <a:avLst/>
          </a:prstGeom>
          <a:noFill/>
          <a:ln>
            <a:noFill/>
          </a:ln>
        </p:spPr>
      </p:pic>
      <p:pic>
        <p:nvPicPr>
          <p:cNvPr id="467" name="Google Shape;467;p60"/>
          <p:cNvPicPr preferRelativeResize="0"/>
          <p:nvPr/>
        </p:nvPicPr>
        <p:blipFill>
          <a:blip r:embed="rId4">
            <a:alphaModFix/>
          </a:blip>
          <a:stretch>
            <a:fillRect/>
          </a:stretch>
        </p:blipFill>
        <p:spPr>
          <a:xfrm>
            <a:off x="5560250" y="80500"/>
            <a:ext cx="2894625" cy="4794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esson 1">
  <a:themeElements>
    <a:clrScheme name="Simple Light">
      <a:dk1>
        <a:srgbClr val="137C3F"/>
      </a:dk1>
      <a:lt1>
        <a:srgbClr val="FFFCF5"/>
      </a:lt1>
      <a:dk2>
        <a:srgbClr val="146AEB"/>
      </a:dk2>
      <a:lt2>
        <a:srgbClr val="FBA084"/>
      </a:lt2>
      <a:accent1>
        <a:srgbClr val="000000"/>
      </a:accent1>
      <a:accent2>
        <a:srgbClr val="FFFFB3"/>
      </a:accent2>
      <a:accent3>
        <a:srgbClr val="B6D7A8"/>
      </a:accent3>
      <a:accent4>
        <a:srgbClr val="A4C2F4"/>
      </a:accent4>
      <a:accent5>
        <a:srgbClr val="B6D7A8"/>
      </a:accent5>
      <a:accent6>
        <a:srgbClr val="B4A7D6"/>
      </a:accent6>
      <a:hlink>
        <a:srgbClr val="146A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